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9" r:id="rId3"/>
    <p:sldId id="297" r:id="rId4"/>
    <p:sldId id="274" r:id="rId5"/>
    <p:sldId id="275" r:id="rId6"/>
    <p:sldId id="301" r:id="rId7"/>
    <p:sldId id="257" r:id="rId8"/>
    <p:sldId id="283" r:id="rId9"/>
    <p:sldId id="282" r:id="rId10"/>
    <p:sldId id="284" r:id="rId11"/>
    <p:sldId id="285" r:id="rId12"/>
    <p:sldId id="279" r:id="rId13"/>
    <p:sldId id="280" r:id="rId14"/>
    <p:sldId id="300" r:id="rId15"/>
    <p:sldId id="289" r:id="rId16"/>
    <p:sldId id="273" r:id="rId17"/>
    <p:sldId id="290" r:id="rId18"/>
    <p:sldId id="269" r:id="rId19"/>
    <p:sldId id="306" r:id="rId20"/>
    <p:sldId id="298" r:id="rId21"/>
    <p:sldId id="270" r:id="rId22"/>
    <p:sldId id="294" r:id="rId23"/>
    <p:sldId id="278" r:id="rId24"/>
    <p:sldId id="303" r:id="rId25"/>
    <p:sldId id="307" r:id="rId26"/>
    <p:sldId id="286" r:id="rId27"/>
    <p:sldId id="308" r:id="rId28"/>
    <p:sldId id="287" r:id="rId29"/>
    <p:sldId id="295" r:id="rId30"/>
    <p:sldId id="296" r:id="rId31"/>
    <p:sldId id="310" r:id="rId32"/>
    <p:sldId id="305" r:id="rId33"/>
    <p:sldId id="304" r:id="rId34"/>
    <p:sldId id="288" r:id="rId35"/>
    <p:sldId id="299" r:id="rId36"/>
    <p:sldId id="302" r:id="rId37"/>
    <p:sldId id="292" r:id="rId38"/>
    <p:sldId id="291" r:id="rId39"/>
    <p:sldId id="259" r:id="rId40"/>
    <p:sldId id="293" r:id="rId41"/>
    <p:sldId id="266"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B3A"/>
    <a:srgbClr val="6B5E62"/>
    <a:srgbClr val="FFF9EA"/>
    <a:srgbClr val="FFF3D4"/>
    <a:srgbClr val="FFDED0"/>
    <a:srgbClr val="D7F8E7"/>
    <a:srgbClr val="F4C5B1"/>
    <a:srgbClr val="B8E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5" autoAdjust="0"/>
    <p:restoredTop sz="74383" autoAdjust="0"/>
  </p:normalViewPr>
  <p:slideViewPr>
    <p:cSldViewPr snapToGrid="0">
      <p:cViewPr varScale="1">
        <p:scale>
          <a:sx n="85" d="100"/>
          <a:sy n="85" d="100"/>
        </p:scale>
        <p:origin x="91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D7636-01DA-4687-A4B1-BA2A0881145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lt-LT"/>
        </a:p>
      </dgm:t>
    </dgm:pt>
    <dgm:pt modelId="{CCA99B37-3202-4074-8B5C-22C7FF16606D}">
      <dgm:prSet phldrT="[Tekstas]"/>
      <dgm:spPr/>
      <dgm:t>
        <a:bodyPr/>
        <a:lstStyle/>
        <a:p>
          <a:r>
            <a:rPr lang="lt-LT" dirty="0"/>
            <a:t>Mindaugas</a:t>
          </a:r>
        </a:p>
      </dgm:t>
    </dgm:pt>
    <dgm:pt modelId="{734F1539-CC1A-4837-82BA-1FD11BB23551}" type="parTrans" cxnId="{BB220627-ED15-41B6-8E90-B21FF917CBB8}">
      <dgm:prSet/>
      <dgm:spPr/>
      <dgm:t>
        <a:bodyPr/>
        <a:lstStyle/>
        <a:p>
          <a:endParaRPr lang="lt-LT"/>
        </a:p>
      </dgm:t>
    </dgm:pt>
    <dgm:pt modelId="{86E8147F-9E68-4699-B657-D042584EFE35}" type="sibTrans" cxnId="{BB220627-ED15-41B6-8E90-B21FF917CBB8}">
      <dgm:prSet/>
      <dgm:spPr/>
      <dgm:t>
        <a:bodyPr/>
        <a:lstStyle/>
        <a:p>
          <a:endParaRPr lang="lt-LT"/>
        </a:p>
      </dgm:t>
    </dgm:pt>
    <dgm:pt modelId="{26531591-5AED-4DC8-B68C-EA8050D95ABF}">
      <dgm:prSet phldrT="[Tekstas]"/>
      <dgm:spPr/>
      <dgm:t>
        <a:bodyPr/>
        <a:lstStyle/>
        <a:p>
          <a:r>
            <a:rPr lang="lt-LT" dirty="0"/>
            <a:t>Valdovo taryba</a:t>
          </a:r>
        </a:p>
      </dgm:t>
    </dgm:pt>
    <dgm:pt modelId="{61C57124-3007-49B7-8140-A50EA4C97B37}" type="parTrans" cxnId="{3ED15C28-59C5-45DE-A781-930E8EB0D0FE}">
      <dgm:prSet/>
      <dgm:spPr/>
      <dgm:t>
        <a:bodyPr/>
        <a:lstStyle/>
        <a:p>
          <a:endParaRPr lang="lt-LT"/>
        </a:p>
      </dgm:t>
    </dgm:pt>
    <dgm:pt modelId="{1583D30E-9F5E-4540-81EE-4FC695800036}" type="sibTrans" cxnId="{3ED15C28-59C5-45DE-A781-930E8EB0D0FE}">
      <dgm:prSet/>
      <dgm:spPr/>
      <dgm:t>
        <a:bodyPr/>
        <a:lstStyle/>
        <a:p>
          <a:endParaRPr lang="lt-LT"/>
        </a:p>
      </dgm:t>
    </dgm:pt>
    <dgm:pt modelId="{BB6D36F1-3803-4D42-B293-8824360068CC}">
      <dgm:prSet phldrT="[Tekstas]"/>
      <dgm:spPr/>
      <dgm:t>
        <a:bodyPr/>
        <a:lstStyle/>
        <a:p>
          <a:r>
            <a:rPr lang="lt-LT" dirty="0"/>
            <a:t>Vytenis</a:t>
          </a:r>
        </a:p>
      </dgm:t>
    </dgm:pt>
    <dgm:pt modelId="{0D8C4AB6-DCE9-4848-82D1-A9251DBA87C8}" type="parTrans" cxnId="{EBDC2562-4A08-4A8C-BFCD-55CF5240F142}">
      <dgm:prSet/>
      <dgm:spPr/>
      <dgm:t>
        <a:bodyPr/>
        <a:lstStyle/>
        <a:p>
          <a:endParaRPr lang="lt-LT"/>
        </a:p>
      </dgm:t>
    </dgm:pt>
    <dgm:pt modelId="{4BC8322F-5B81-4772-8A8B-9617B2F5A741}" type="sibTrans" cxnId="{EBDC2562-4A08-4A8C-BFCD-55CF5240F142}">
      <dgm:prSet/>
      <dgm:spPr/>
      <dgm:t>
        <a:bodyPr/>
        <a:lstStyle/>
        <a:p>
          <a:endParaRPr lang="lt-LT"/>
        </a:p>
      </dgm:t>
    </dgm:pt>
    <dgm:pt modelId="{70EB8C71-F312-41BC-A793-F24C83CFE5AE}">
      <dgm:prSet phldrT="[Tekstas]"/>
      <dgm:spPr/>
      <dgm:t>
        <a:bodyPr/>
        <a:lstStyle/>
        <a:p>
          <a:r>
            <a:rPr lang="lt-LT" dirty="0"/>
            <a:t>,,parlamentum“</a:t>
          </a:r>
        </a:p>
      </dgm:t>
    </dgm:pt>
    <dgm:pt modelId="{F472C6DF-F20E-4FA4-9172-23DC31F0C0A3}" type="parTrans" cxnId="{2770B034-337D-42AA-82A7-DBF2CC82C563}">
      <dgm:prSet/>
      <dgm:spPr/>
      <dgm:t>
        <a:bodyPr/>
        <a:lstStyle/>
        <a:p>
          <a:endParaRPr lang="lt-LT"/>
        </a:p>
      </dgm:t>
    </dgm:pt>
    <dgm:pt modelId="{CBB89048-584A-47B9-9A9B-C07D64349F9B}" type="sibTrans" cxnId="{2770B034-337D-42AA-82A7-DBF2CC82C563}">
      <dgm:prSet/>
      <dgm:spPr/>
      <dgm:t>
        <a:bodyPr/>
        <a:lstStyle/>
        <a:p>
          <a:endParaRPr lang="lt-LT"/>
        </a:p>
      </dgm:t>
    </dgm:pt>
    <dgm:pt modelId="{767065D8-EDCE-470B-B04A-E543B0B087EC}">
      <dgm:prSet phldrT="[Tekstas]"/>
      <dgm:spPr/>
      <dgm:t>
        <a:bodyPr/>
        <a:lstStyle/>
        <a:p>
          <a:r>
            <a:rPr lang="lt-LT" dirty="0"/>
            <a:t>Gediminas </a:t>
          </a:r>
        </a:p>
      </dgm:t>
    </dgm:pt>
    <dgm:pt modelId="{36FC523F-ABED-4E10-983E-2D0F54A62CFB}" type="parTrans" cxnId="{F013E50C-7B00-482E-9008-7974BB98A040}">
      <dgm:prSet/>
      <dgm:spPr/>
      <dgm:t>
        <a:bodyPr/>
        <a:lstStyle/>
        <a:p>
          <a:endParaRPr lang="lt-LT"/>
        </a:p>
      </dgm:t>
    </dgm:pt>
    <dgm:pt modelId="{DFC9EB38-0214-4CFA-81BD-EF14D9A756BB}" type="sibTrans" cxnId="{F013E50C-7B00-482E-9008-7974BB98A040}">
      <dgm:prSet/>
      <dgm:spPr/>
      <dgm:t>
        <a:bodyPr/>
        <a:lstStyle/>
        <a:p>
          <a:endParaRPr lang="lt-LT"/>
        </a:p>
      </dgm:t>
    </dgm:pt>
    <dgm:pt modelId="{0F68CFD0-D639-403C-967D-4660A3BBB5D9}">
      <dgm:prSet phldrT="[Tekstas]"/>
      <dgm:spPr/>
      <dgm:t>
        <a:bodyPr/>
        <a:lstStyle/>
        <a:p>
          <a:r>
            <a:rPr lang="lt-LT" dirty="0"/>
            <a:t>Kunigaikščio taryba </a:t>
          </a:r>
        </a:p>
      </dgm:t>
    </dgm:pt>
    <dgm:pt modelId="{48274FFC-D7EB-46FE-BA1D-0A0C584AC8A6}" type="parTrans" cxnId="{4FDDFC0F-BE6D-479B-9C13-DD79C9724042}">
      <dgm:prSet/>
      <dgm:spPr/>
      <dgm:t>
        <a:bodyPr/>
        <a:lstStyle/>
        <a:p>
          <a:endParaRPr lang="lt-LT"/>
        </a:p>
      </dgm:t>
    </dgm:pt>
    <dgm:pt modelId="{94DABF1F-CEB3-4047-AA63-227697F4A6B0}" type="sibTrans" cxnId="{4FDDFC0F-BE6D-479B-9C13-DD79C9724042}">
      <dgm:prSet/>
      <dgm:spPr/>
      <dgm:t>
        <a:bodyPr/>
        <a:lstStyle/>
        <a:p>
          <a:endParaRPr lang="lt-LT"/>
        </a:p>
      </dgm:t>
    </dgm:pt>
    <dgm:pt modelId="{8F4AC826-0D1B-4B26-8EFE-3C6E1FBF5DBA}">
      <dgm:prSet/>
      <dgm:spPr/>
      <dgm:t>
        <a:bodyPr/>
        <a:lstStyle/>
        <a:p>
          <a:r>
            <a:rPr lang="lt-LT" dirty="0"/>
            <a:t>Vytautas</a:t>
          </a:r>
        </a:p>
      </dgm:t>
    </dgm:pt>
    <dgm:pt modelId="{1E3654FF-66DB-49B6-811A-5B614F209E8A}" type="parTrans" cxnId="{43C5B3DB-B0D3-435C-BA39-6455E6CF0440}">
      <dgm:prSet/>
      <dgm:spPr/>
      <dgm:t>
        <a:bodyPr/>
        <a:lstStyle/>
        <a:p>
          <a:endParaRPr lang="lt-LT"/>
        </a:p>
      </dgm:t>
    </dgm:pt>
    <dgm:pt modelId="{A87FBC27-A8A1-43DC-BA24-D50394A603D9}" type="sibTrans" cxnId="{43C5B3DB-B0D3-435C-BA39-6455E6CF0440}">
      <dgm:prSet/>
      <dgm:spPr/>
      <dgm:t>
        <a:bodyPr/>
        <a:lstStyle/>
        <a:p>
          <a:endParaRPr lang="lt-LT"/>
        </a:p>
      </dgm:t>
    </dgm:pt>
    <dgm:pt modelId="{FADD8C43-4B2C-4EE7-9F7F-6E10F88784FB}">
      <dgm:prSet/>
      <dgm:spPr/>
      <dgm:t>
        <a:bodyPr/>
        <a:lstStyle/>
        <a:p>
          <a:r>
            <a:rPr lang="lt-LT" dirty="0"/>
            <a:t>Kazimieras </a:t>
          </a:r>
        </a:p>
      </dgm:t>
    </dgm:pt>
    <dgm:pt modelId="{C581617D-FACB-413A-8C03-A7835705EB80}" type="parTrans" cxnId="{8227733F-C8FF-4140-8762-2B8F50015F86}">
      <dgm:prSet/>
      <dgm:spPr/>
      <dgm:t>
        <a:bodyPr/>
        <a:lstStyle/>
        <a:p>
          <a:endParaRPr lang="lt-LT"/>
        </a:p>
      </dgm:t>
    </dgm:pt>
    <dgm:pt modelId="{63F0A747-1AE5-43F8-889E-BC505CCD95A3}" type="sibTrans" cxnId="{8227733F-C8FF-4140-8762-2B8F50015F86}">
      <dgm:prSet/>
      <dgm:spPr/>
      <dgm:t>
        <a:bodyPr/>
        <a:lstStyle/>
        <a:p>
          <a:endParaRPr lang="lt-LT"/>
        </a:p>
      </dgm:t>
    </dgm:pt>
    <dgm:pt modelId="{450D8FA8-5C8E-4E7A-BA41-786D3FA7D299}">
      <dgm:prSet/>
      <dgm:spPr/>
      <dgm:t>
        <a:bodyPr/>
        <a:lstStyle/>
        <a:p>
          <a:endParaRPr lang="lt-LT"/>
        </a:p>
      </dgm:t>
    </dgm:pt>
    <dgm:pt modelId="{C80A70DD-8002-4AF9-B3C3-0ED79AE8826F}" type="parTrans" cxnId="{BC01EFCB-555E-4E05-B4F0-3D070E0E6342}">
      <dgm:prSet/>
      <dgm:spPr/>
      <dgm:t>
        <a:bodyPr/>
        <a:lstStyle/>
        <a:p>
          <a:endParaRPr lang="lt-LT"/>
        </a:p>
      </dgm:t>
    </dgm:pt>
    <dgm:pt modelId="{6439D956-CE43-4BD4-AA23-1359C6A5D9D7}" type="sibTrans" cxnId="{BC01EFCB-555E-4E05-B4F0-3D070E0E6342}">
      <dgm:prSet/>
      <dgm:spPr/>
      <dgm:t>
        <a:bodyPr/>
        <a:lstStyle/>
        <a:p>
          <a:endParaRPr lang="lt-LT"/>
        </a:p>
      </dgm:t>
    </dgm:pt>
    <dgm:pt modelId="{5AA72C12-6E63-4CA2-9F22-BF0D01932AA0}">
      <dgm:prSet/>
      <dgm:spPr/>
      <dgm:t>
        <a:bodyPr/>
        <a:lstStyle/>
        <a:p>
          <a:r>
            <a:rPr lang="lt-LT" dirty="0"/>
            <a:t>Nuolatinių tarėjų instituto įvedimas</a:t>
          </a:r>
        </a:p>
      </dgm:t>
    </dgm:pt>
    <dgm:pt modelId="{1E82978E-E870-4C9F-9F23-DFE3F016507D}" type="parTrans" cxnId="{4367DE06-0804-4426-B6EC-C5DD316CE020}">
      <dgm:prSet/>
      <dgm:spPr/>
      <dgm:t>
        <a:bodyPr/>
        <a:lstStyle/>
        <a:p>
          <a:endParaRPr lang="lt-LT"/>
        </a:p>
      </dgm:t>
    </dgm:pt>
    <dgm:pt modelId="{F2E093CF-B2CE-4AEA-964E-65D97F825D50}" type="sibTrans" cxnId="{4367DE06-0804-4426-B6EC-C5DD316CE020}">
      <dgm:prSet/>
      <dgm:spPr/>
      <dgm:t>
        <a:bodyPr/>
        <a:lstStyle/>
        <a:p>
          <a:endParaRPr lang="lt-LT"/>
        </a:p>
      </dgm:t>
    </dgm:pt>
    <dgm:pt modelId="{5B9AF6BE-EBA6-462F-9D06-4A6C6064A222}">
      <dgm:prSet/>
      <dgm:spPr/>
      <dgm:t>
        <a:bodyPr/>
        <a:lstStyle/>
        <a:p>
          <a:r>
            <a:rPr lang="lt-LT" dirty="0"/>
            <a:t>Ponų taryba</a:t>
          </a:r>
        </a:p>
      </dgm:t>
    </dgm:pt>
    <dgm:pt modelId="{5D089DD5-8858-4D58-840A-70BAF307E3A9}" type="parTrans" cxnId="{92390F30-6521-4216-BB14-1364225E1DE6}">
      <dgm:prSet/>
      <dgm:spPr/>
      <dgm:t>
        <a:bodyPr/>
        <a:lstStyle/>
        <a:p>
          <a:endParaRPr lang="lt-LT"/>
        </a:p>
      </dgm:t>
    </dgm:pt>
    <dgm:pt modelId="{E2E2537B-551D-47D4-912F-4156B8066670}" type="sibTrans" cxnId="{92390F30-6521-4216-BB14-1364225E1DE6}">
      <dgm:prSet/>
      <dgm:spPr/>
      <dgm:t>
        <a:bodyPr/>
        <a:lstStyle/>
        <a:p>
          <a:endParaRPr lang="lt-LT"/>
        </a:p>
      </dgm:t>
    </dgm:pt>
    <dgm:pt modelId="{98D06683-1247-4961-BEBF-6C3CBBAA1BF5}">
      <dgm:prSet/>
      <dgm:spPr/>
      <dgm:t>
        <a:bodyPr/>
        <a:lstStyle/>
        <a:p>
          <a:r>
            <a:rPr lang="lt-LT" dirty="0"/>
            <a:t>Aleksandras</a:t>
          </a:r>
        </a:p>
      </dgm:t>
    </dgm:pt>
    <dgm:pt modelId="{0D4E3492-ECEE-4D75-93B7-623C3B984993}" type="parTrans" cxnId="{26300C61-E078-4322-81A8-BE86BD4B8103}">
      <dgm:prSet/>
      <dgm:spPr/>
      <dgm:t>
        <a:bodyPr/>
        <a:lstStyle/>
        <a:p>
          <a:endParaRPr lang="lt-LT"/>
        </a:p>
      </dgm:t>
    </dgm:pt>
    <dgm:pt modelId="{27B3BAE0-1FFC-4F03-81A1-5DCF0DA6F5F2}" type="sibTrans" cxnId="{26300C61-E078-4322-81A8-BE86BD4B8103}">
      <dgm:prSet/>
      <dgm:spPr/>
      <dgm:t>
        <a:bodyPr/>
        <a:lstStyle/>
        <a:p>
          <a:endParaRPr lang="lt-LT"/>
        </a:p>
      </dgm:t>
    </dgm:pt>
    <dgm:pt modelId="{BD12AE41-1A8D-45EE-BFD7-E51513DAEE6C}">
      <dgm:prSet/>
      <dgm:spPr/>
      <dgm:t>
        <a:bodyPr/>
        <a:lstStyle/>
        <a:p>
          <a:r>
            <a:rPr lang="lt-LT" dirty="0"/>
            <a:t>Ponų tarybos galių išplėtimas</a:t>
          </a:r>
        </a:p>
      </dgm:t>
    </dgm:pt>
    <dgm:pt modelId="{0C9EB4AE-DFAB-402C-B61B-C10AF48527D5}" type="parTrans" cxnId="{9E87E0F7-ED33-4E91-ADA0-A35938D4664E}">
      <dgm:prSet/>
      <dgm:spPr/>
      <dgm:t>
        <a:bodyPr/>
        <a:lstStyle/>
        <a:p>
          <a:endParaRPr lang="lt-LT"/>
        </a:p>
      </dgm:t>
    </dgm:pt>
    <dgm:pt modelId="{16433605-2115-4C2B-A19F-CD0C74DAB1A6}" type="sibTrans" cxnId="{9E87E0F7-ED33-4E91-ADA0-A35938D4664E}">
      <dgm:prSet/>
      <dgm:spPr/>
      <dgm:t>
        <a:bodyPr/>
        <a:lstStyle/>
        <a:p>
          <a:endParaRPr lang="lt-LT"/>
        </a:p>
      </dgm:t>
    </dgm:pt>
    <dgm:pt modelId="{CB38C4D5-9330-438F-BF13-08B4E81BD765}" type="pres">
      <dgm:prSet presAssocID="{32ED7636-01DA-4687-A4B1-BA2A08811451}" presName="linearFlow" presStyleCnt="0">
        <dgm:presLayoutVars>
          <dgm:dir/>
          <dgm:animLvl val="lvl"/>
          <dgm:resizeHandles val="exact"/>
        </dgm:presLayoutVars>
      </dgm:prSet>
      <dgm:spPr/>
    </dgm:pt>
    <dgm:pt modelId="{6EA97FCC-2E4E-4F48-952C-D9058B8450D8}" type="pres">
      <dgm:prSet presAssocID="{CCA99B37-3202-4074-8B5C-22C7FF16606D}" presName="composite" presStyleCnt="0"/>
      <dgm:spPr/>
    </dgm:pt>
    <dgm:pt modelId="{14008728-0C48-471B-A325-FCD9CDB51C7A}" type="pres">
      <dgm:prSet presAssocID="{CCA99B37-3202-4074-8B5C-22C7FF16606D}" presName="parTx" presStyleLbl="node1" presStyleIdx="0" presStyleCnt="6">
        <dgm:presLayoutVars>
          <dgm:chMax val="0"/>
          <dgm:chPref val="0"/>
          <dgm:bulletEnabled val="1"/>
        </dgm:presLayoutVars>
      </dgm:prSet>
      <dgm:spPr/>
    </dgm:pt>
    <dgm:pt modelId="{A7C6928D-A00D-47BA-9431-072D90468528}" type="pres">
      <dgm:prSet presAssocID="{CCA99B37-3202-4074-8B5C-22C7FF16606D}" presName="parSh" presStyleLbl="node1" presStyleIdx="0" presStyleCnt="6"/>
      <dgm:spPr/>
    </dgm:pt>
    <dgm:pt modelId="{2012618F-E95E-4A35-A0C6-C9F5A4249E31}" type="pres">
      <dgm:prSet presAssocID="{CCA99B37-3202-4074-8B5C-22C7FF16606D}" presName="desTx" presStyleLbl="fgAcc1" presStyleIdx="0" presStyleCnt="6">
        <dgm:presLayoutVars>
          <dgm:bulletEnabled val="1"/>
        </dgm:presLayoutVars>
      </dgm:prSet>
      <dgm:spPr/>
    </dgm:pt>
    <dgm:pt modelId="{E611E2CE-C366-4F33-8311-A41989D255A2}" type="pres">
      <dgm:prSet presAssocID="{86E8147F-9E68-4699-B657-D042584EFE35}" presName="sibTrans" presStyleLbl="sibTrans2D1" presStyleIdx="0" presStyleCnt="5"/>
      <dgm:spPr/>
    </dgm:pt>
    <dgm:pt modelId="{E37329D2-5188-40AA-AC23-E0BF310B75F4}" type="pres">
      <dgm:prSet presAssocID="{86E8147F-9E68-4699-B657-D042584EFE35}" presName="connTx" presStyleLbl="sibTrans2D1" presStyleIdx="0" presStyleCnt="5"/>
      <dgm:spPr/>
    </dgm:pt>
    <dgm:pt modelId="{A1A7E3DB-5752-4756-80B1-72F43320870F}" type="pres">
      <dgm:prSet presAssocID="{BB6D36F1-3803-4D42-B293-8824360068CC}" presName="composite" presStyleCnt="0"/>
      <dgm:spPr/>
    </dgm:pt>
    <dgm:pt modelId="{BF0CDC13-6E86-42D6-81EB-4322304DA44C}" type="pres">
      <dgm:prSet presAssocID="{BB6D36F1-3803-4D42-B293-8824360068CC}" presName="parTx" presStyleLbl="node1" presStyleIdx="0" presStyleCnt="6">
        <dgm:presLayoutVars>
          <dgm:chMax val="0"/>
          <dgm:chPref val="0"/>
          <dgm:bulletEnabled val="1"/>
        </dgm:presLayoutVars>
      </dgm:prSet>
      <dgm:spPr/>
    </dgm:pt>
    <dgm:pt modelId="{644D77B1-7F34-4BD9-9C3B-8E447382954E}" type="pres">
      <dgm:prSet presAssocID="{BB6D36F1-3803-4D42-B293-8824360068CC}" presName="parSh" presStyleLbl="node1" presStyleIdx="1" presStyleCnt="6"/>
      <dgm:spPr/>
    </dgm:pt>
    <dgm:pt modelId="{F580C9CB-0854-4E15-9DD8-3482314360FA}" type="pres">
      <dgm:prSet presAssocID="{BB6D36F1-3803-4D42-B293-8824360068CC}" presName="desTx" presStyleLbl="fgAcc1" presStyleIdx="1" presStyleCnt="6">
        <dgm:presLayoutVars>
          <dgm:bulletEnabled val="1"/>
        </dgm:presLayoutVars>
      </dgm:prSet>
      <dgm:spPr/>
    </dgm:pt>
    <dgm:pt modelId="{58A75F90-9069-4C71-9CF5-2C1F03A6859B}" type="pres">
      <dgm:prSet presAssocID="{4BC8322F-5B81-4772-8A8B-9617B2F5A741}" presName="sibTrans" presStyleLbl="sibTrans2D1" presStyleIdx="1" presStyleCnt="5"/>
      <dgm:spPr/>
    </dgm:pt>
    <dgm:pt modelId="{85E11494-069D-45E7-AB54-BEDFDD6754E1}" type="pres">
      <dgm:prSet presAssocID="{4BC8322F-5B81-4772-8A8B-9617B2F5A741}" presName="connTx" presStyleLbl="sibTrans2D1" presStyleIdx="1" presStyleCnt="5"/>
      <dgm:spPr/>
    </dgm:pt>
    <dgm:pt modelId="{81E1AAB9-3135-42E5-8A5B-4DEE66D8ADBC}" type="pres">
      <dgm:prSet presAssocID="{767065D8-EDCE-470B-B04A-E543B0B087EC}" presName="composite" presStyleCnt="0"/>
      <dgm:spPr/>
    </dgm:pt>
    <dgm:pt modelId="{FDD5D08D-D523-49C7-A066-CC0E20E9D974}" type="pres">
      <dgm:prSet presAssocID="{767065D8-EDCE-470B-B04A-E543B0B087EC}" presName="parTx" presStyleLbl="node1" presStyleIdx="1" presStyleCnt="6">
        <dgm:presLayoutVars>
          <dgm:chMax val="0"/>
          <dgm:chPref val="0"/>
          <dgm:bulletEnabled val="1"/>
        </dgm:presLayoutVars>
      </dgm:prSet>
      <dgm:spPr/>
    </dgm:pt>
    <dgm:pt modelId="{3658FB33-82C8-484C-8E21-48169D39DFD8}" type="pres">
      <dgm:prSet presAssocID="{767065D8-EDCE-470B-B04A-E543B0B087EC}" presName="parSh" presStyleLbl="node1" presStyleIdx="2" presStyleCnt="6"/>
      <dgm:spPr/>
    </dgm:pt>
    <dgm:pt modelId="{43563DCA-5DA0-48EA-B67B-D2F3058EC701}" type="pres">
      <dgm:prSet presAssocID="{767065D8-EDCE-470B-B04A-E543B0B087EC}" presName="desTx" presStyleLbl="fgAcc1" presStyleIdx="2" presStyleCnt="6">
        <dgm:presLayoutVars>
          <dgm:bulletEnabled val="1"/>
        </dgm:presLayoutVars>
      </dgm:prSet>
      <dgm:spPr/>
    </dgm:pt>
    <dgm:pt modelId="{2FE3FE7C-0DDF-4536-B169-781527A8E1E9}" type="pres">
      <dgm:prSet presAssocID="{DFC9EB38-0214-4CFA-81BD-EF14D9A756BB}" presName="sibTrans" presStyleLbl="sibTrans2D1" presStyleIdx="2" presStyleCnt="5"/>
      <dgm:spPr/>
    </dgm:pt>
    <dgm:pt modelId="{E1675B9D-6994-4319-9929-2F93399E3837}" type="pres">
      <dgm:prSet presAssocID="{DFC9EB38-0214-4CFA-81BD-EF14D9A756BB}" presName="connTx" presStyleLbl="sibTrans2D1" presStyleIdx="2" presStyleCnt="5"/>
      <dgm:spPr/>
    </dgm:pt>
    <dgm:pt modelId="{EA1D0666-3947-4C53-98E3-A7952A0A472F}" type="pres">
      <dgm:prSet presAssocID="{8F4AC826-0D1B-4B26-8EFE-3C6E1FBF5DBA}" presName="composite" presStyleCnt="0"/>
      <dgm:spPr/>
    </dgm:pt>
    <dgm:pt modelId="{B5807809-BBEB-44D7-A44C-D27D668D20B0}" type="pres">
      <dgm:prSet presAssocID="{8F4AC826-0D1B-4B26-8EFE-3C6E1FBF5DBA}" presName="parTx" presStyleLbl="node1" presStyleIdx="2" presStyleCnt="6">
        <dgm:presLayoutVars>
          <dgm:chMax val="0"/>
          <dgm:chPref val="0"/>
          <dgm:bulletEnabled val="1"/>
        </dgm:presLayoutVars>
      </dgm:prSet>
      <dgm:spPr/>
    </dgm:pt>
    <dgm:pt modelId="{030C4DA6-D585-4B44-8D4E-6A6CDCAEA14F}" type="pres">
      <dgm:prSet presAssocID="{8F4AC826-0D1B-4B26-8EFE-3C6E1FBF5DBA}" presName="parSh" presStyleLbl="node1" presStyleIdx="3" presStyleCnt="6"/>
      <dgm:spPr/>
    </dgm:pt>
    <dgm:pt modelId="{C808FBE3-946C-491F-8C1E-128B08E3AA8F}" type="pres">
      <dgm:prSet presAssocID="{8F4AC826-0D1B-4B26-8EFE-3C6E1FBF5DBA}" presName="desTx" presStyleLbl="fgAcc1" presStyleIdx="3" presStyleCnt="6">
        <dgm:presLayoutVars>
          <dgm:bulletEnabled val="1"/>
        </dgm:presLayoutVars>
      </dgm:prSet>
      <dgm:spPr/>
    </dgm:pt>
    <dgm:pt modelId="{0A169B88-13ED-441A-AA6B-B984B20485A5}" type="pres">
      <dgm:prSet presAssocID="{A87FBC27-A8A1-43DC-BA24-D50394A603D9}" presName="sibTrans" presStyleLbl="sibTrans2D1" presStyleIdx="3" presStyleCnt="5"/>
      <dgm:spPr/>
    </dgm:pt>
    <dgm:pt modelId="{683F1597-B6EA-4853-BDA8-30526CA0909C}" type="pres">
      <dgm:prSet presAssocID="{A87FBC27-A8A1-43DC-BA24-D50394A603D9}" presName="connTx" presStyleLbl="sibTrans2D1" presStyleIdx="3" presStyleCnt="5"/>
      <dgm:spPr/>
    </dgm:pt>
    <dgm:pt modelId="{D8D4F663-426E-4076-8BFC-9BB494A5A6EE}" type="pres">
      <dgm:prSet presAssocID="{FADD8C43-4B2C-4EE7-9F7F-6E10F88784FB}" presName="composite" presStyleCnt="0"/>
      <dgm:spPr/>
    </dgm:pt>
    <dgm:pt modelId="{8BD2E0AC-91DE-4DD6-BEEA-6803969DBBCE}" type="pres">
      <dgm:prSet presAssocID="{FADD8C43-4B2C-4EE7-9F7F-6E10F88784FB}" presName="parTx" presStyleLbl="node1" presStyleIdx="3" presStyleCnt="6">
        <dgm:presLayoutVars>
          <dgm:chMax val="0"/>
          <dgm:chPref val="0"/>
          <dgm:bulletEnabled val="1"/>
        </dgm:presLayoutVars>
      </dgm:prSet>
      <dgm:spPr/>
    </dgm:pt>
    <dgm:pt modelId="{B5CF41FB-DCC8-4B84-8721-3F24CE9B362B}" type="pres">
      <dgm:prSet presAssocID="{FADD8C43-4B2C-4EE7-9F7F-6E10F88784FB}" presName="parSh" presStyleLbl="node1" presStyleIdx="4" presStyleCnt="6"/>
      <dgm:spPr/>
    </dgm:pt>
    <dgm:pt modelId="{D6C1340C-CB92-4955-BA1E-8CD3C14D46A4}" type="pres">
      <dgm:prSet presAssocID="{FADD8C43-4B2C-4EE7-9F7F-6E10F88784FB}" presName="desTx" presStyleLbl="fgAcc1" presStyleIdx="4" presStyleCnt="6">
        <dgm:presLayoutVars>
          <dgm:bulletEnabled val="1"/>
        </dgm:presLayoutVars>
      </dgm:prSet>
      <dgm:spPr/>
    </dgm:pt>
    <dgm:pt modelId="{F324B235-C179-47E5-813B-D91A018A3B50}" type="pres">
      <dgm:prSet presAssocID="{63F0A747-1AE5-43F8-889E-BC505CCD95A3}" presName="sibTrans" presStyleLbl="sibTrans2D1" presStyleIdx="4" presStyleCnt="5"/>
      <dgm:spPr/>
    </dgm:pt>
    <dgm:pt modelId="{654A7FA8-4B33-4DB9-AC42-9CCCD469C120}" type="pres">
      <dgm:prSet presAssocID="{63F0A747-1AE5-43F8-889E-BC505CCD95A3}" presName="connTx" presStyleLbl="sibTrans2D1" presStyleIdx="4" presStyleCnt="5"/>
      <dgm:spPr/>
    </dgm:pt>
    <dgm:pt modelId="{734B5880-4240-443A-972D-274818ABD6C4}" type="pres">
      <dgm:prSet presAssocID="{98D06683-1247-4961-BEBF-6C3CBBAA1BF5}" presName="composite" presStyleCnt="0"/>
      <dgm:spPr/>
    </dgm:pt>
    <dgm:pt modelId="{D7CF89EE-3E88-4618-A998-4C0D075F53BC}" type="pres">
      <dgm:prSet presAssocID="{98D06683-1247-4961-BEBF-6C3CBBAA1BF5}" presName="parTx" presStyleLbl="node1" presStyleIdx="4" presStyleCnt="6">
        <dgm:presLayoutVars>
          <dgm:chMax val="0"/>
          <dgm:chPref val="0"/>
          <dgm:bulletEnabled val="1"/>
        </dgm:presLayoutVars>
      </dgm:prSet>
      <dgm:spPr/>
    </dgm:pt>
    <dgm:pt modelId="{A20ADF56-CE40-44ED-95CF-7D36813CD683}" type="pres">
      <dgm:prSet presAssocID="{98D06683-1247-4961-BEBF-6C3CBBAA1BF5}" presName="parSh" presStyleLbl="node1" presStyleIdx="5" presStyleCnt="6"/>
      <dgm:spPr/>
    </dgm:pt>
    <dgm:pt modelId="{1D1FF5B6-AEA4-4572-A84C-C847AF1F4311}" type="pres">
      <dgm:prSet presAssocID="{98D06683-1247-4961-BEBF-6C3CBBAA1BF5}" presName="desTx" presStyleLbl="fgAcc1" presStyleIdx="5" presStyleCnt="6">
        <dgm:presLayoutVars>
          <dgm:bulletEnabled val="1"/>
        </dgm:presLayoutVars>
      </dgm:prSet>
      <dgm:spPr/>
    </dgm:pt>
  </dgm:ptLst>
  <dgm:cxnLst>
    <dgm:cxn modelId="{42A93A01-7402-4377-A19D-3BD3BAAE684F}" type="presOf" srcId="{8F4AC826-0D1B-4B26-8EFE-3C6E1FBF5DBA}" destId="{030C4DA6-D585-4B44-8D4E-6A6CDCAEA14F}" srcOrd="1" destOrd="0" presId="urn:microsoft.com/office/officeart/2005/8/layout/process3"/>
    <dgm:cxn modelId="{4367DE06-0804-4426-B6EC-C5DD316CE020}" srcId="{8F4AC826-0D1B-4B26-8EFE-3C6E1FBF5DBA}" destId="{5AA72C12-6E63-4CA2-9F22-BF0D01932AA0}" srcOrd="0" destOrd="0" parTransId="{1E82978E-E870-4C9F-9F23-DFE3F016507D}" sibTransId="{F2E093CF-B2CE-4AEA-964E-65D97F825D50}"/>
    <dgm:cxn modelId="{F013E50C-7B00-482E-9008-7974BB98A040}" srcId="{32ED7636-01DA-4687-A4B1-BA2A08811451}" destId="{767065D8-EDCE-470B-B04A-E543B0B087EC}" srcOrd="2" destOrd="0" parTransId="{36FC523F-ABED-4E10-983E-2D0F54A62CFB}" sibTransId="{DFC9EB38-0214-4CFA-81BD-EF14D9A756BB}"/>
    <dgm:cxn modelId="{D0A6180D-CF77-4501-AF81-5F06EBD69946}" type="presOf" srcId="{5AA72C12-6E63-4CA2-9F22-BF0D01932AA0}" destId="{C808FBE3-946C-491F-8C1E-128B08E3AA8F}" srcOrd="0" destOrd="0" presId="urn:microsoft.com/office/officeart/2005/8/layout/process3"/>
    <dgm:cxn modelId="{4FDDFC0F-BE6D-479B-9C13-DD79C9724042}" srcId="{767065D8-EDCE-470B-B04A-E543B0B087EC}" destId="{0F68CFD0-D639-403C-967D-4660A3BBB5D9}" srcOrd="0" destOrd="0" parTransId="{48274FFC-D7EB-46FE-BA1D-0A0C584AC8A6}" sibTransId="{94DABF1F-CEB3-4047-AA63-227697F4A6B0}"/>
    <dgm:cxn modelId="{0F972518-9CF9-4636-ABBC-A8419B5E10A6}" type="presOf" srcId="{CCA99B37-3202-4074-8B5C-22C7FF16606D}" destId="{A7C6928D-A00D-47BA-9431-072D90468528}" srcOrd="1" destOrd="0" presId="urn:microsoft.com/office/officeart/2005/8/layout/process3"/>
    <dgm:cxn modelId="{77F52A1D-A1DC-4633-953E-639283B6367B}" type="presOf" srcId="{8F4AC826-0D1B-4B26-8EFE-3C6E1FBF5DBA}" destId="{B5807809-BBEB-44D7-A44C-D27D668D20B0}" srcOrd="0" destOrd="0" presId="urn:microsoft.com/office/officeart/2005/8/layout/process3"/>
    <dgm:cxn modelId="{BCB54E25-31EE-48D7-B665-F640EDF2FBC3}" type="presOf" srcId="{98D06683-1247-4961-BEBF-6C3CBBAA1BF5}" destId="{A20ADF56-CE40-44ED-95CF-7D36813CD683}" srcOrd="1" destOrd="0" presId="urn:microsoft.com/office/officeart/2005/8/layout/process3"/>
    <dgm:cxn modelId="{EEEC3426-94CF-4970-A670-57B4AEEDB992}" type="presOf" srcId="{4BC8322F-5B81-4772-8A8B-9617B2F5A741}" destId="{58A75F90-9069-4C71-9CF5-2C1F03A6859B}" srcOrd="0" destOrd="0" presId="urn:microsoft.com/office/officeart/2005/8/layout/process3"/>
    <dgm:cxn modelId="{BB220627-ED15-41B6-8E90-B21FF917CBB8}" srcId="{32ED7636-01DA-4687-A4B1-BA2A08811451}" destId="{CCA99B37-3202-4074-8B5C-22C7FF16606D}" srcOrd="0" destOrd="0" parTransId="{734F1539-CC1A-4837-82BA-1FD11BB23551}" sibTransId="{86E8147F-9E68-4699-B657-D042584EFE35}"/>
    <dgm:cxn modelId="{3ED15C28-59C5-45DE-A781-930E8EB0D0FE}" srcId="{CCA99B37-3202-4074-8B5C-22C7FF16606D}" destId="{26531591-5AED-4DC8-B68C-EA8050D95ABF}" srcOrd="0" destOrd="0" parTransId="{61C57124-3007-49B7-8140-A50EA4C97B37}" sibTransId="{1583D30E-9F5E-4540-81EE-4FC695800036}"/>
    <dgm:cxn modelId="{92390F30-6521-4216-BB14-1364225E1DE6}" srcId="{FADD8C43-4B2C-4EE7-9F7F-6E10F88784FB}" destId="{5B9AF6BE-EBA6-462F-9D06-4A6C6064A222}" srcOrd="0" destOrd="0" parTransId="{5D089DD5-8858-4D58-840A-70BAF307E3A9}" sibTransId="{E2E2537B-551D-47D4-912F-4156B8066670}"/>
    <dgm:cxn modelId="{FD3A3A32-A1B8-49BF-9625-D9D4EC5271A9}" type="presOf" srcId="{BD12AE41-1A8D-45EE-BFD7-E51513DAEE6C}" destId="{1D1FF5B6-AEA4-4572-A84C-C847AF1F4311}" srcOrd="0" destOrd="0" presId="urn:microsoft.com/office/officeart/2005/8/layout/process3"/>
    <dgm:cxn modelId="{2770B034-337D-42AA-82A7-DBF2CC82C563}" srcId="{BB6D36F1-3803-4D42-B293-8824360068CC}" destId="{70EB8C71-F312-41BC-A793-F24C83CFE5AE}" srcOrd="0" destOrd="0" parTransId="{F472C6DF-F20E-4FA4-9172-23DC31F0C0A3}" sibTransId="{CBB89048-584A-47B9-9A9B-C07D64349F9B}"/>
    <dgm:cxn modelId="{8227733F-C8FF-4140-8762-2B8F50015F86}" srcId="{32ED7636-01DA-4687-A4B1-BA2A08811451}" destId="{FADD8C43-4B2C-4EE7-9F7F-6E10F88784FB}" srcOrd="4" destOrd="0" parTransId="{C581617D-FACB-413A-8C03-A7835705EB80}" sibTransId="{63F0A747-1AE5-43F8-889E-BC505CCD95A3}"/>
    <dgm:cxn modelId="{7CA9EA5C-5730-4BEA-8D6C-C78CFFF59979}" type="presOf" srcId="{70EB8C71-F312-41BC-A793-F24C83CFE5AE}" destId="{F580C9CB-0854-4E15-9DD8-3482314360FA}" srcOrd="0" destOrd="0" presId="urn:microsoft.com/office/officeart/2005/8/layout/process3"/>
    <dgm:cxn modelId="{5C099D5E-0EAE-47E1-82C6-AEEEDA50F8B0}" type="presOf" srcId="{450D8FA8-5C8E-4E7A-BA41-786D3FA7D299}" destId="{F580C9CB-0854-4E15-9DD8-3482314360FA}" srcOrd="0" destOrd="1" presId="urn:microsoft.com/office/officeart/2005/8/layout/process3"/>
    <dgm:cxn modelId="{26300C61-E078-4322-81A8-BE86BD4B8103}" srcId="{32ED7636-01DA-4687-A4B1-BA2A08811451}" destId="{98D06683-1247-4961-BEBF-6C3CBBAA1BF5}" srcOrd="5" destOrd="0" parTransId="{0D4E3492-ECEE-4D75-93B7-623C3B984993}" sibTransId="{27B3BAE0-1FFC-4F03-81A1-5DCF0DA6F5F2}"/>
    <dgm:cxn modelId="{E40ED241-A10F-4A56-AEC9-18106600048D}" type="presOf" srcId="{767065D8-EDCE-470B-B04A-E543B0B087EC}" destId="{FDD5D08D-D523-49C7-A066-CC0E20E9D974}" srcOrd="0" destOrd="0" presId="urn:microsoft.com/office/officeart/2005/8/layout/process3"/>
    <dgm:cxn modelId="{EBDC2562-4A08-4A8C-BFCD-55CF5240F142}" srcId="{32ED7636-01DA-4687-A4B1-BA2A08811451}" destId="{BB6D36F1-3803-4D42-B293-8824360068CC}" srcOrd="1" destOrd="0" parTransId="{0D8C4AB6-DCE9-4848-82D1-A9251DBA87C8}" sibTransId="{4BC8322F-5B81-4772-8A8B-9617B2F5A741}"/>
    <dgm:cxn modelId="{13E3B867-22D4-4DA6-B966-396353F6872C}" type="presOf" srcId="{63F0A747-1AE5-43F8-889E-BC505CCD95A3}" destId="{654A7FA8-4B33-4DB9-AC42-9CCCD469C120}" srcOrd="1" destOrd="0" presId="urn:microsoft.com/office/officeart/2005/8/layout/process3"/>
    <dgm:cxn modelId="{6584FB50-37A9-4270-B35C-BB49CDB8E4AC}" type="presOf" srcId="{FADD8C43-4B2C-4EE7-9F7F-6E10F88784FB}" destId="{B5CF41FB-DCC8-4B84-8721-3F24CE9B362B}" srcOrd="1" destOrd="0" presId="urn:microsoft.com/office/officeart/2005/8/layout/process3"/>
    <dgm:cxn modelId="{F2ACE951-4BBE-4C43-9323-8D0C7A214284}" type="presOf" srcId="{5B9AF6BE-EBA6-462F-9D06-4A6C6064A222}" destId="{D6C1340C-CB92-4955-BA1E-8CD3C14D46A4}" srcOrd="0" destOrd="0" presId="urn:microsoft.com/office/officeart/2005/8/layout/process3"/>
    <dgm:cxn modelId="{238DCB72-0485-4E55-8294-D44A860C598E}" type="presOf" srcId="{86E8147F-9E68-4699-B657-D042584EFE35}" destId="{E611E2CE-C366-4F33-8311-A41989D255A2}" srcOrd="0" destOrd="0" presId="urn:microsoft.com/office/officeart/2005/8/layout/process3"/>
    <dgm:cxn modelId="{35480B57-710C-42C1-B1EC-B106F3851A0E}" type="presOf" srcId="{A87FBC27-A8A1-43DC-BA24-D50394A603D9}" destId="{0A169B88-13ED-441A-AA6B-B984B20485A5}" srcOrd="0" destOrd="0" presId="urn:microsoft.com/office/officeart/2005/8/layout/process3"/>
    <dgm:cxn modelId="{B3D74688-9B49-4DCA-8E7F-023DFAC5FD6D}" type="presOf" srcId="{DFC9EB38-0214-4CFA-81BD-EF14D9A756BB}" destId="{E1675B9D-6994-4319-9929-2F93399E3837}" srcOrd="1" destOrd="0" presId="urn:microsoft.com/office/officeart/2005/8/layout/process3"/>
    <dgm:cxn modelId="{D21BABA3-1830-4C8A-9475-AE6E6EB9A6AC}" type="presOf" srcId="{26531591-5AED-4DC8-B68C-EA8050D95ABF}" destId="{2012618F-E95E-4A35-A0C6-C9F5A4249E31}" srcOrd="0" destOrd="0" presId="urn:microsoft.com/office/officeart/2005/8/layout/process3"/>
    <dgm:cxn modelId="{A4802FA4-1D88-44DC-89B3-C0FB026B29C2}" type="presOf" srcId="{A87FBC27-A8A1-43DC-BA24-D50394A603D9}" destId="{683F1597-B6EA-4853-BDA8-30526CA0909C}" srcOrd="1" destOrd="0" presId="urn:microsoft.com/office/officeart/2005/8/layout/process3"/>
    <dgm:cxn modelId="{2A9DEFAB-EB7E-4BC7-8592-DB199CDBFE93}" type="presOf" srcId="{DFC9EB38-0214-4CFA-81BD-EF14D9A756BB}" destId="{2FE3FE7C-0DDF-4536-B169-781527A8E1E9}" srcOrd="0" destOrd="0" presId="urn:microsoft.com/office/officeart/2005/8/layout/process3"/>
    <dgm:cxn modelId="{473002AD-AE12-412F-8D8E-EF2053F6A155}" type="presOf" srcId="{BB6D36F1-3803-4D42-B293-8824360068CC}" destId="{BF0CDC13-6E86-42D6-81EB-4322304DA44C}" srcOrd="0" destOrd="0" presId="urn:microsoft.com/office/officeart/2005/8/layout/process3"/>
    <dgm:cxn modelId="{4FC755B0-2AA1-4397-B04E-BB2F42E50518}" type="presOf" srcId="{FADD8C43-4B2C-4EE7-9F7F-6E10F88784FB}" destId="{8BD2E0AC-91DE-4DD6-BEEA-6803969DBBCE}" srcOrd="0" destOrd="0" presId="urn:microsoft.com/office/officeart/2005/8/layout/process3"/>
    <dgm:cxn modelId="{348801B5-E625-4E92-B125-91A609E535C2}" type="presOf" srcId="{32ED7636-01DA-4687-A4B1-BA2A08811451}" destId="{CB38C4D5-9330-438F-BF13-08B4E81BD765}" srcOrd="0" destOrd="0" presId="urn:microsoft.com/office/officeart/2005/8/layout/process3"/>
    <dgm:cxn modelId="{2A79E2C1-71D1-477B-B17B-5654F08E63B7}" type="presOf" srcId="{BB6D36F1-3803-4D42-B293-8824360068CC}" destId="{644D77B1-7F34-4BD9-9C3B-8E447382954E}" srcOrd="1" destOrd="0" presId="urn:microsoft.com/office/officeart/2005/8/layout/process3"/>
    <dgm:cxn modelId="{48852FCA-2118-4F16-91F8-9F5E744363E1}" type="presOf" srcId="{63F0A747-1AE5-43F8-889E-BC505CCD95A3}" destId="{F324B235-C179-47E5-813B-D91A018A3B50}" srcOrd="0" destOrd="0" presId="urn:microsoft.com/office/officeart/2005/8/layout/process3"/>
    <dgm:cxn modelId="{BC01EFCB-555E-4E05-B4F0-3D070E0E6342}" srcId="{BB6D36F1-3803-4D42-B293-8824360068CC}" destId="{450D8FA8-5C8E-4E7A-BA41-786D3FA7D299}" srcOrd="1" destOrd="0" parTransId="{C80A70DD-8002-4AF9-B3C3-0ED79AE8826F}" sibTransId="{6439D956-CE43-4BD4-AA23-1359C6A5D9D7}"/>
    <dgm:cxn modelId="{EFBCABD8-2DCB-4F7F-9967-D2AF9E26EA8F}" type="presOf" srcId="{86E8147F-9E68-4699-B657-D042584EFE35}" destId="{E37329D2-5188-40AA-AC23-E0BF310B75F4}" srcOrd="1" destOrd="0" presId="urn:microsoft.com/office/officeart/2005/8/layout/process3"/>
    <dgm:cxn modelId="{72DB30DB-7A71-420F-A823-79987DFE69BD}" type="presOf" srcId="{CCA99B37-3202-4074-8B5C-22C7FF16606D}" destId="{14008728-0C48-471B-A325-FCD9CDB51C7A}" srcOrd="0" destOrd="0" presId="urn:microsoft.com/office/officeart/2005/8/layout/process3"/>
    <dgm:cxn modelId="{43C5B3DB-B0D3-435C-BA39-6455E6CF0440}" srcId="{32ED7636-01DA-4687-A4B1-BA2A08811451}" destId="{8F4AC826-0D1B-4B26-8EFE-3C6E1FBF5DBA}" srcOrd="3" destOrd="0" parTransId="{1E3654FF-66DB-49B6-811A-5B614F209E8A}" sibTransId="{A87FBC27-A8A1-43DC-BA24-D50394A603D9}"/>
    <dgm:cxn modelId="{FEE3DBE9-2BF8-459B-A2FD-04317C4638CD}" type="presOf" srcId="{767065D8-EDCE-470B-B04A-E543B0B087EC}" destId="{3658FB33-82C8-484C-8E21-48169D39DFD8}" srcOrd="1" destOrd="0" presId="urn:microsoft.com/office/officeart/2005/8/layout/process3"/>
    <dgm:cxn modelId="{E65BF5F0-C5E2-42F0-B986-BB6483231142}" type="presOf" srcId="{0F68CFD0-D639-403C-967D-4660A3BBB5D9}" destId="{43563DCA-5DA0-48EA-B67B-D2F3058EC701}" srcOrd="0" destOrd="0" presId="urn:microsoft.com/office/officeart/2005/8/layout/process3"/>
    <dgm:cxn modelId="{9E87E0F7-ED33-4E91-ADA0-A35938D4664E}" srcId="{98D06683-1247-4961-BEBF-6C3CBBAA1BF5}" destId="{BD12AE41-1A8D-45EE-BFD7-E51513DAEE6C}" srcOrd="0" destOrd="0" parTransId="{0C9EB4AE-DFAB-402C-B61B-C10AF48527D5}" sibTransId="{16433605-2115-4C2B-A19F-CD0C74DAB1A6}"/>
    <dgm:cxn modelId="{159D6EFA-C1D8-47FC-BA86-C56C7975D4BB}" type="presOf" srcId="{4BC8322F-5B81-4772-8A8B-9617B2F5A741}" destId="{85E11494-069D-45E7-AB54-BEDFDD6754E1}" srcOrd="1" destOrd="0" presId="urn:microsoft.com/office/officeart/2005/8/layout/process3"/>
    <dgm:cxn modelId="{672D0BFE-A914-41C9-AEFA-01CB0C18A806}" type="presOf" srcId="{98D06683-1247-4961-BEBF-6C3CBBAA1BF5}" destId="{D7CF89EE-3E88-4618-A998-4C0D075F53BC}" srcOrd="0" destOrd="0" presId="urn:microsoft.com/office/officeart/2005/8/layout/process3"/>
    <dgm:cxn modelId="{8EF2456D-FCDA-44CF-A065-C18BC045C811}" type="presParOf" srcId="{CB38C4D5-9330-438F-BF13-08B4E81BD765}" destId="{6EA97FCC-2E4E-4F48-952C-D9058B8450D8}" srcOrd="0" destOrd="0" presId="urn:microsoft.com/office/officeart/2005/8/layout/process3"/>
    <dgm:cxn modelId="{ABF4995C-7C53-4599-8CAB-D927160D8559}" type="presParOf" srcId="{6EA97FCC-2E4E-4F48-952C-D9058B8450D8}" destId="{14008728-0C48-471B-A325-FCD9CDB51C7A}" srcOrd="0" destOrd="0" presId="urn:microsoft.com/office/officeart/2005/8/layout/process3"/>
    <dgm:cxn modelId="{76327A03-A04F-4104-87AF-94CD38548E65}" type="presParOf" srcId="{6EA97FCC-2E4E-4F48-952C-D9058B8450D8}" destId="{A7C6928D-A00D-47BA-9431-072D90468528}" srcOrd="1" destOrd="0" presId="urn:microsoft.com/office/officeart/2005/8/layout/process3"/>
    <dgm:cxn modelId="{ABF2BD16-945E-47F3-AB4B-DE85742BD65E}" type="presParOf" srcId="{6EA97FCC-2E4E-4F48-952C-D9058B8450D8}" destId="{2012618F-E95E-4A35-A0C6-C9F5A4249E31}" srcOrd="2" destOrd="0" presId="urn:microsoft.com/office/officeart/2005/8/layout/process3"/>
    <dgm:cxn modelId="{759009CD-9DD0-4614-9DCF-3A715459752B}" type="presParOf" srcId="{CB38C4D5-9330-438F-BF13-08B4E81BD765}" destId="{E611E2CE-C366-4F33-8311-A41989D255A2}" srcOrd="1" destOrd="0" presId="urn:microsoft.com/office/officeart/2005/8/layout/process3"/>
    <dgm:cxn modelId="{EFDA0E11-65A3-4726-BFD3-B34652A6864C}" type="presParOf" srcId="{E611E2CE-C366-4F33-8311-A41989D255A2}" destId="{E37329D2-5188-40AA-AC23-E0BF310B75F4}" srcOrd="0" destOrd="0" presId="urn:microsoft.com/office/officeart/2005/8/layout/process3"/>
    <dgm:cxn modelId="{0B72DB7C-8122-4423-8A4D-EDD6126EA97A}" type="presParOf" srcId="{CB38C4D5-9330-438F-BF13-08B4E81BD765}" destId="{A1A7E3DB-5752-4756-80B1-72F43320870F}" srcOrd="2" destOrd="0" presId="urn:microsoft.com/office/officeart/2005/8/layout/process3"/>
    <dgm:cxn modelId="{900107B3-6906-4C0C-906A-A1B4877CCDF2}" type="presParOf" srcId="{A1A7E3DB-5752-4756-80B1-72F43320870F}" destId="{BF0CDC13-6E86-42D6-81EB-4322304DA44C}" srcOrd="0" destOrd="0" presId="urn:microsoft.com/office/officeart/2005/8/layout/process3"/>
    <dgm:cxn modelId="{7162D427-3DFB-4A07-9933-D36ADA2A5D8C}" type="presParOf" srcId="{A1A7E3DB-5752-4756-80B1-72F43320870F}" destId="{644D77B1-7F34-4BD9-9C3B-8E447382954E}" srcOrd="1" destOrd="0" presId="urn:microsoft.com/office/officeart/2005/8/layout/process3"/>
    <dgm:cxn modelId="{77410233-25C1-42FA-8CD1-4974A0EB9FE1}" type="presParOf" srcId="{A1A7E3DB-5752-4756-80B1-72F43320870F}" destId="{F580C9CB-0854-4E15-9DD8-3482314360FA}" srcOrd="2" destOrd="0" presId="urn:microsoft.com/office/officeart/2005/8/layout/process3"/>
    <dgm:cxn modelId="{6CE00EE0-CEEB-4F25-9189-C3BB836F9080}" type="presParOf" srcId="{CB38C4D5-9330-438F-BF13-08B4E81BD765}" destId="{58A75F90-9069-4C71-9CF5-2C1F03A6859B}" srcOrd="3" destOrd="0" presId="urn:microsoft.com/office/officeart/2005/8/layout/process3"/>
    <dgm:cxn modelId="{16C5B391-65C1-4741-A9AB-EDEA380B2197}" type="presParOf" srcId="{58A75F90-9069-4C71-9CF5-2C1F03A6859B}" destId="{85E11494-069D-45E7-AB54-BEDFDD6754E1}" srcOrd="0" destOrd="0" presId="urn:microsoft.com/office/officeart/2005/8/layout/process3"/>
    <dgm:cxn modelId="{1936507A-43DF-4F15-B52B-0FA5C7F7673E}" type="presParOf" srcId="{CB38C4D5-9330-438F-BF13-08B4E81BD765}" destId="{81E1AAB9-3135-42E5-8A5B-4DEE66D8ADBC}" srcOrd="4" destOrd="0" presId="urn:microsoft.com/office/officeart/2005/8/layout/process3"/>
    <dgm:cxn modelId="{35C090FE-66EF-4D59-83BB-FD207C9E2F8F}" type="presParOf" srcId="{81E1AAB9-3135-42E5-8A5B-4DEE66D8ADBC}" destId="{FDD5D08D-D523-49C7-A066-CC0E20E9D974}" srcOrd="0" destOrd="0" presId="urn:microsoft.com/office/officeart/2005/8/layout/process3"/>
    <dgm:cxn modelId="{354940C5-EE91-41A9-B01A-A79F5A508C46}" type="presParOf" srcId="{81E1AAB9-3135-42E5-8A5B-4DEE66D8ADBC}" destId="{3658FB33-82C8-484C-8E21-48169D39DFD8}" srcOrd="1" destOrd="0" presId="urn:microsoft.com/office/officeart/2005/8/layout/process3"/>
    <dgm:cxn modelId="{0294E1BE-5089-4627-9E32-257951DB5F95}" type="presParOf" srcId="{81E1AAB9-3135-42E5-8A5B-4DEE66D8ADBC}" destId="{43563DCA-5DA0-48EA-B67B-D2F3058EC701}" srcOrd="2" destOrd="0" presId="urn:microsoft.com/office/officeart/2005/8/layout/process3"/>
    <dgm:cxn modelId="{9BF37EE3-004B-4C03-99B9-A356F277744C}" type="presParOf" srcId="{CB38C4D5-9330-438F-BF13-08B4E81BD765}" destId="{2FE3FE7C-0DDF-4536-B169-781527A8E1E9}" srcOrd="5" destOrd="0" presId="urn:microsoft.com/office/officeart/2005/8/layout/process3"/>
    <dgm:cxn modelId="{23FDDAE6-264E-4A16-8E9D-E0F0DC9A94D7}" type="presParOf" srcId="{2FE3FE7C-0DDF-4536-B169-781527A8E1E9}" destId="{E1675B9D-6994-4319-9929-2F93399E3837}" srcOrd="0" destOrd="0" presId="urn:microsoft.com/office/officeart/2005/8/layout/process3"/>
    <dgm:cxn modelId="{07EAAD51-017E-4C13-8BC1-F7C62706D3ED}" type="presParOf" srcId="{CB38C4D5-9330-438F-BF13-08B4E81BD765}" destId="{EA1D0666-3947-4C53-98E3-A7952A0A472F}" srcOrd="6" destOrd="0" presId="urn:microsoft.com/office/officeart/2005/8/layout/process3"/>
    <dgm:cxn modelId="{BE5A2CD0-EC49-476A-86D1-4D53CB1AEC09}" type="presParOf" srcId="{EA1D0666-3947-4C53-98E3-A7952A0A472F}" destId="{B5807809-BBEB-44D7-A44C-D27D668D20B0}" srcOrd="0" destOrd="0" presId="urn:microsoft.com/office/officeart/2005/8/layout/process3"/>
    <dgm:cxn modelId="{6F1EBDC7-B60B-411D-81A7-74F17733FB73}" type="presParOf" srcId="{EA1D0666-3947-4C53-98E3-A7952A0A472F}" destId="{030C4DA6-D585-4B44-8D4E-6A6CDCAEA14F}" srcOrd="1" destOrd="0" presId="urn:microsoft.com/office/officeart/2005/8/layout/process3"/>
    <dgm:cxn modelId="{D9275B24-76CC-42A6-A1CA-380A0D955998}" type="presParOf" srcId="{EA1D0666-3947-4C53-98E3-A7952A0A472F}" destId="{C808FBE3-946C-491F-8C1E-128B08E3AA8F}" srcOrd="2" destOrd="0" presId="urn:microsoft.com/office/officeart/2005/8/layout/process3"/>
    <dgm:cxn modelId="{70ADE700-B559-450A-8691-291F84A2AB04}" type="presParOf" srcId="{CB38C4D5-9330-438F-BF13-08B4E81BD765}" destId="{0A169B88-13ED-441A-AA6B-B984B20485A5}" srcOrd="7" destOrd="0" presId="urn:microsoft.com/office/officeart/2005/8/layout/process3"/>
    <dgm:cxn modelId="{00CF4C9E-0F69-4101-8156-D49CEA2459C9}" type="presParOf" srcId="{0A169B88-13ED-441A-AA6B-B984B20485A5}" destId="{683F1597-B6EA-4853-BDA8-30526CA0909C}" srcOrd="0" destOrd="0" presId="urn:microsoft.com/office/officeart/2005/8/layout/process3"/>
    <dgm:cxn modelId="{FC923BD5-2A4F-45EA-8369-3F64D29EF54A}" type="presParOf" srcId="{CB38C4D5-9330-438F-BF13-08B4E81BD765}" destId="{D8D4F663-426E-4076-8BFC-9BB494A5A6EE}" srcOrd="8" destOrd="0" presId="urn:microsoft.com/office/officeart/2005/8/layout/process3"/>
    <dgm:cxn modelId="{5C381CB4-A56B-470D-AE3E-6FDFC81B9CA6}" type="presParOf" srcId="{D8D4F663-426E-4076-8BFC-9BB494A5A6EE}" destId="{8BD2E0AC-91DE-4DD6-BEEA-6803969DBBCE}" srcOrd="0" destOrd="0" presId="urn:microsoft.com/office/officeart/2005/8/layout/process3"/>
    <dgm:cxn modelId="{15AEFD25-F8E5-487B-8E43-95817F75465D}" type="presParOf" srcId="{D8D4F663-426E-4076-8BFC-9BB494A5A6EE}" destId="{B5CF41FB-DCC8-4B84-8721-3F24CE9B362B}" srcOrd="1" destOrd="0" presId="urn:microsoft.com/office/officeart/2005/8/layout/process3"/>
    <dgm:cxn modelId="{3DB76E01-247A-493C-A850-085A67DB9431}" type="presParOf" srcId="{D8D4F663-426E-4076-8BFC-9BB494A5A6EE}" destId="{D6C1340C-CB92-4955-BA1E-8CD3C14D46A4}" srcOrd="2" destOrd="0" presId="urn:microsoft.com/office/officeart/2005/8/layout/process3"/>
    <dgm:cxn modelId="{A825B30E-F040-42FE-ACC2-FBB93E5949BB}" type="presParOf" srcId="{CB38C4D5-9330-438F-BF13-08B4E81BD765}" destId="{F324B235-C179-47E5-813B-D91A018A3B50}" srcOrd="9" destOrd="0" presId="urn:microsoft.com/office/officeart/2005/8/layout/process3"/>
    <dgm:cxn modelId="{F00D1302-75DB-4FCF-862C-88E7D029EAB6}" type="presParOf" srcId="{F324B235-C179-47E5-813B-D91A018A3B50}" destId="{654A7FA8-4B33-4DB9-AC42-9CCCD469C120}" srcOrd="0" destOrd="0" presId="urn:microsoft.com/office/officeart/2005/8/layout/process3"/>
    <dgm:cxn modelId="{1012E19E-086C-4AB0-B525-B8F8B9A3869B}" type="presParOf" srcId="{CB38C4D5-9330-438F-BF13-08B4E81BD765}" destId="{734B5880-4240-443A-972D-274818ABD6C4}" srcOrd="10" destOrd="0" presId="urn:microsoft.com/office/officeart/2005/8/layout/process3"/>
    <dgm:cxn modelId="{B399012D-BE22-4AEF-B9AA-155018C340C6}" type="presParOf" srcId="{734B5880-4240-443A-972D-274818ABD6C4}" destId="{D7CF89EE-3E88-4618-A998-4C0D075F53BC}" srcOrd="0" destOrd="0" presId="urn:microsoft.com/office/officeart/2005/8/layout/process3"/>
    <dgm:cxn modelId="{C8612279-F780-43B0-ACCF-9FED410466A9}" type="presParOf" srcId="{734B5880-4240-443A-972D-274818ABD6C4}" destId="{A20ADF56-CE40-44ED-95CF-7D36813CD683}" srcOrd="1" destOrd="0" presId="urn:microsoft.com/office/officeart/2005/8/layout/process3"/>
    <dgm:cxn modelId="{FAE916E3-D2E1-49DD-88D4-CC61F4577CFB}" type="presParOf" srcId="{734B5880-4240-443A-972D-274818ABD6C4}" destId="{1D1FF5B6-AEA4-4572-A84C-C847AF1F431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4E70B-CDB1-40BA-9D7E-C67EFF78C048}"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lt-LT"/>
        </a:p>
      </dgm:t>
    </dgm:pt>
    <dgm:pt modelId="{5875268F-B90C-455F-83A6-8E936585467C}">
      <dgm:prSet phldrT="[Tekstas]"/>
      <dgm:spPr/>
      <dgm:t>
        <a:bodyPr/>
        <a:lstStyle/>
        <a:p>
          <a:r>
            <a:rPr lang="lt-LT" dirty="0"/>
            <a:t>MINDAUGAS</a:t>
          </a:r>
        </a:p>
      </dgm:t>
    </dgm:pt>
    <dgm:pt modelId="{D9DCD8A5-D0E1-462D-9A25-44C268A53B8F}" type="parTrans" cxnId="{B45F4CD0-4670-419A-BA4F-556FCE72DDE7}">
      <dgm:prSet/>
      <dgm:spPr/>
      <dgm:t>
        <a:bodyPr/>
        <a:lstStyle/>
        <a:p>
          <a:endParaRPr lang="lt-LT"/>
        </a:p>
      </dgm:t>
    </dgm:pt>
    <dgm:pt modelId="{DAF52394-0808-43A2-A339-EB41C01362C9}" type="sibTrans" cxnId="{B45F4CD0-4670-419A-BA4F-556FCE72DDE7}">
      <dgm:prSet/>
      <dgm:spPr/>
      <dgm:t>
        <a:bodyPr/>
        <a:lstStyle/>
        <a:p>
          <a:endParaRPr lang="lt-LT"/>
        </a:p>
      </dgm:t>
    </dgm:pt>
    <dgm:pt modelId="{CDA48FE3-0B6A-47EE-ACFB-CB8012926F22}">
      <dgm:prSet phldrT="[Tekstas]"/>
      <dgm:spPr/>
      <dgm:t>
        <a:bodyPr/>
        <a:lstStyle/>
        <a:p>
          <a:r>
            <a:rPr lang="lt-LT" dirty="0"/>
            <a:t>Karalystė </a:t>
          </a:r>
        </a:p>
      </dgm:t>
    </dgm:pt>
    <dgm:pt modelId="{045992F3-4753-4DBD-9227-6F2C9CD15E5B}" type="parTrans" cxnId="{9711B822-9DA3-4D78-AFC8-73C6D4A531C8}">
      <dgm:prSet/>
      <dgm:spPr/>
      <dgm:t>
        <a:bodyPr/>
        <a:lstStyle/>
        <a:p>
          <a:endParaRPr lang="lt-LT"/>
        </a:p>
      </dgm:t>
    </dgm:pt>
    <dgm:pt modelId="{F0588304-5D5F-4CB5-B6E9-203844EC03F9}" type="sibTrans" cxnId="{9711B822-9DA3-4D78-AFC8-73C6D4A531C8}">
      <dgm:prSet/>
      <dgm:spPr/>
      <dgm:t>
        <a:bodyPr/>
        <a:lstStyle/>
        <a:p>
          <a:endParaRPr lang="lt-LT"/>
        </a:p>
      </dgm:t>
    </dgm:pt>
    <dgm:pt modelId="{1B6586D5-1BA2-4FBD-A528-AA5AEF7D4BFD}">
      <dgm:prSet phldrT="[Tekstas]"/>
      <dgm:spPr/>
      <dgm:t>
        <a:bodyPr/>
        <a:lstStyle/>
        <a:p>
          <a:r>
            <a:rPr lang="lt-LT" dirty="0"/>
            <a:t>VYTAUTAS</a:t>
          </a:r>
        </a:p>
      </dgm:t>
    </dgm:pt>
    <dgm:pt modelId="{C94D3BE5-726B-4E8D-8A8D-B9D21FFDF657}" type="parTrans" cxnId="{8EFF80AB-FF6C-4538-ACD6-878F57BFF1E5}">
      <dgm:prSet/>
      <dgm:spPr/>
      <dgm:t>
        <a:bodyPr/>
        <a:lstStyle/>
        <a:p>
          <a:endParaRPr lang="lt-LT"/>
        </a:p>
      </dgm:t>
    </dgm:pt>
    <dgm:pt modelId="{D7EE0B54-6E6C-4512-80DA-EA1C0AD659FE}" type="sibTrans" cxnId="{8EFF80AB-FF6C-4538-ACD6-878F57BFF1E5}">
      <dgm:prSet/>
      <dgm:spPr/>
      <dgm:t>
        <a:bodyPr/>
        <a:lstStyle/>
        <a:p>
          <a:endParaRPr lang="lt-LT"/>
        </a:p>
      </dgm:t>
    </dgm:pt>
    <dgm:pt modelId="{8C7703CD-766E-45A9-B054-2FD3C1035845}">
      <dgm:prSet phldrT="[Tekstas]"/>
      <dgm:spPr/>
      <dgm:t>
        <a:bodyPr/>
        <a:lstStyle/>
        <a:p>
          <a:r>
            <a:rPr lang="lt-LT" dirty="0"/>
            <a:t>Lietuvos didžioji kunigaikštystė</a:t>
          </a:r>
        </a:p>
      </dgm:t>
    </dgm:pt>
    <dgm:pt modelId="{D98811B8-FD8E-428A-B217-0CC2A9D3DC7B}" type="parTrans" cxnId="{9775B9CE-A9C9-4D80-83A5-5A8DDE008760}">
      <dgm:prSet/>
      <dgm:spPr/>
      <dgm:t>
        <a:bodyPr/>
        <a:lstStyle/>
        <a:p>
          <a:endParaRPr lang="lt-LT"/>
        </a:p>
      </dgm:t>
    </dgm:pt>
    <dgm:pt modelId="{2699904F-1A5C-4724-A034-D17947DB3599}" type="sibTrans" cxnId="{9775B9CE-A9C9-4D80-83A5-5A8DDE008760}">
      <dgm:prSet/>
      <dgm:spPr/>
      <dgm:t>
        <a:bodyPr/>
        <a:lstStyle/>
        <a:p>
          <a:endParaRPr lang="lt-LT"/>
        </a:p>
      </dgm:t>
    </dgm:pt>
    <dgm:pt modelId="{96BAA2E6-46A9-449C-9D96-8AA7A7DC8B75}">
      <dgm:prSet phldrT="[Tekstas]"/>
      <dgm:spPr/>
      <dgm:t>
        <a:bodyPr/>
        <a:lstStyle/>
        <a:p>
          <a:r>
            <a:rPr lang="lt-LT" dirty="0"/>
            <a:t>1392 m. </a:t>
          </a:r>
          <a:r>
            <a:rPr lang="lt-LT" dirty="0" err="1"/>
            <a:t>Astravos</a:t>
          </a:r>
          <a:r>
            <a:rPr lang="lt-LT" dirty="0"/>
            <a:t> sutartis</a:t>
          </a:r>
        </a:p>
      </dgm:t>
    </dgm:pt>
    <dgm:pt modelId="{5025D4B8-AACF-4970-8E07-8CF2672272A2}" type="parTrans" cxnId="{1E6AE692-4C10-4D1E-A945-598CEEE6EBC7}">
      <dgm:prSet/>
      <dgm:spPr/>
      <dgm:t>
        <a:bodyPr/>
        <a:lstStyle/>
        <a:p>
          <a:endParaRPr lang="lt-LT"/>
        </a:p>
      </dgm:t>
    </dgm:pt>
    <dgm:pt modelId="{08DE85DF-D13D-46E4-B44C-43C9AF0DC8EB}" type="sibTrans" cxnId="{1E6AE692-4C10-4D1E-A945-598CEEE6EBC7}">
      <dgm:prSet/>
      <dgm:spPr/>
      <dgm:t>
        <a:bodyPr/>
        <a:lstStyle/>
        <a:p>
          <a:endParaRPr lang="lt-LT"/>
        </a:p>
      </dgm:t>
    </dgm:pt>
    <dgm:pt modelId="{DC976BE1-58A9-4230-B1F1-A7BD8C307881}">
      <dgm:prSet phldrT="[Tekstas]"/>
      <dgm:spPr/>
      <dgm:t>
        <a:bodyPr/>
        <a:lstStyle/>
        <a:p>
          <a:r>
            <a:rPr lang="lt-LT" dirty="0"/>
            <a:t>JOGAILA</a:t>
          </a:r>
        </a:p>
      </dgm:t>
    </dgm:pt>
    <dgm:pt modelId="{6E58494F-3B1B-4D38-87A5-D23A3F05A62F}" type="parTrans" cxnId="{A84CDE5C-452C-46F7-9765-E3B50929445F}">
      <dgm:prSet/>
      <dgm:spPr/>
      <dgm:t>
        <a:bodyPr/>
        <a:lstStyle/>
        <a:p>
          <a:endParaRPr lang="lt-LT"/>
        </a:p>
      </dgm:t>
    </dgm:pt>
    <dgm:pt modelId="{D858CF01-1901-4434-A07B-12533E3A21F3}" type="sibTrans" cxnId="{A84CDE5C-452C-46F7-9765-E3B50929445F}">
      <dgm:prSet/>
      <dgm:spPr/>
      <dgm:t>
        <a:bodyPr/>
        <a:lstStyle/>
        <a:p>
          <a:endParaRPr lang="lt-LT"/>
        </a:p>
      </dgm:t>
    </dgm:pt>
    <dgm:pt modelId="{74C5220C-E71F-4947-97B1-2608F977A29C}">
      <dgm:prSet phldrT="[Tekstas]"/>
      <dgm:spPr/>
      <dgm:t>
        <a:bodyPr/>
        <a:lstStyle/>
        <a:p>
          <a:r>
            <a:rPr lang="lt-LT" dirty="0"/>
            <a:t>Dinastinė unija su Lenkija</a:t>
          </a:r>
        </a:p>
      </dgm:t>
    </dgm:pt>
    <dgm:pt modelId="{FB54D536-0802-4912-A492-D319B99422AD}" type="parTrans" cxnId="{F77E0EBF-53A7-4C36-BE36-D3C677A51033}">
      <dgm:prSet/>
      <dgm:spPr/>
      <dgm:t>
        <a:bodyPr/>
        <a:lstStyle/>
        <a:p>
          <a:endParaRPr lang="lt-LT"/>
        </a:p>
      </dgm:t>
    </dgm:pt>
    <dgm:pt modelId="{5D5E5F8C-C1BE-4439-9131-8FB004A19B10}" type="sibTrans" cxnId="{F77E0EBF-53A7-4C36-BE36-D3C677A51033}">
      <dgm:prSet/>
      <dgm:spPr/>
      <dgm:t>
        <a:bodyPr/>
        <a:lstStyle/>
        <a:p>
          <a:endParaRPr lang="lt-LT"/>
        </a:p>
      </dgm:t>
    </dgm:pt>
    <dgm:pt modelId="{7EDE6342-0EC9-463C-ABCE-E4DD5C2F4872}">
      <dgm:prSet phldrT="[Tekstas]"/>
      <dgm:spPr/>
      <dgm:t>
        <a:bodyPr/>
        <a:lstStyle/>
        <a:p>
          <a:r>
            <a:rPr lang="lt-LT" dirty="0"/>
            <a:t>Lietuvos krikštas  1387 m.</a:t>
          </a:r>
        </a:p>
      </dgm:t>
    </dgm:pt>
    <dgm:pt modelId="{00E80FFD-A6CB-42DD-9862-7770B60B3260}" type="parTrans" cxnId="{E200B421-D700-4FB0-931B-DD7C62DB2EF4}">
      <dgm:prSet/>
      <dgm:spPr/>
      <dgm:t>
        <a:bodyPr/>
        <a:lstStyle/>
        <a:p>
          <a:endParaRPr lang="lt-LT"/>
        </a:p>
      </dgm:t>
    </dgm:pt>
    <dgm:pt modelId="{F2CF5D67-36FF-4415-8D5F-25779D8B3E42}" type="sibTrans" cxnId="{E200B421-D700-4FB0-931B-DD7C62DB2EF4}">
      <dgm:prSet/>
      <dgm:spPr/>
      <dgm:t>
        <a:bodyPr/>
        <a:lstStyle/>
        <a:p>
          <a:endParaRPr lang="lt-LT"/>
        </a:p>
      </dgm:t>
    </dgm:pt>
    <dgm:pt modelId="{F35F7ED9-E927-43D4-808A-A5E28C58C705}">
      <dgm:prSet phldrT="[Tekstas]"/>
      <dgm:spPr/>
      <dgm:t>
        <a:bodyPr/>
        <a:lstStyle/>
        <a:p>
          <a:r>
            <a:rPr lang="lt-LT" dirty="0"/>
            <a:t>1253 m.</a:t>
          </a:r>
        </a:p>
      </dgm:t>
    </dgm:pt>
    <dgm:pt modelId="{DD0C0A0E-CEF6-4D04-BBCF-766B48E13A84}" type="parTrans" cxnId="{15BBCC25-BA8E-4518-B829-1F5B60CE828E}">
      <dgm:prSet/>
      <dgm:spPr/>
      <dgm:t>
        <a:bodyPr/>
        <a:lstStyle/>
        <a:p>
          <a:endParaRPr lang="lt-LT"/>
        </a:p>
      </dgm:t>
    </dgm:pt>
    <dgm:pt modelId="{0D825A48-485A-4547-BE1E-85CB6CF338A8}" type="sibTrans" cxnId="{15BBCC25-BA8E-4518-B829-1F5B60CE828E}">
      <dgm:prSet/>
      <dgm:spPr/>
      <dgm:t>
        <a:bodyPr/>
        <a:lstStyle/>
        <a:p>
          <a:endParaRPr lang="lt-LT"/>
        </a:p>
      </dgm:t>
    </dgm:pt>
    <dgm:pt modelId="{D33D0B48-0F2B-489A-8580-B706DB670599}" type="pres">
      <dgm:prSet presAssocID="{3D04E70B-CDB1-40BA-9D7E-C67EFF78C048}" presName="Name0" presStyleCnt="0">
        <dgm:presLayoutVars>
          <dgm:dir/>
          <dgm:resizeHandles val="exact"/>
        </dgm:presLayoutVars>
      </dgm:prSet>
      <dgm:spPr/>
    </dgm:pt>
    <dgm:pt modelId="{F38B200F-C692-4994-A6F3-D1C185E18E11}" type="pres">
      <dgm:prSet presAssocID="{5875268F-B90C-455F-83A6-8E936585467C}" presName="composite" presStyleCnt="0"/>
      <dgm:spPr/>
    </dgm:pt>
    <dgm:pt modelId="{2A6A39CB-0D79-4618-8630-E52A8C73B950}" type="pres">
      <dgm:prSet presAssocID="{5875268F-B90C-455F-83A6-8E936585467C}" presName="imagSh" presStyleLbl="bgImgPlace1" presStyleIdx="0" presStyleCnt="3" custScaleX="112983" custScaleY="109662"/>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C7375A81-82EB-4B1D-ABAA-F937A8CAE522}" type="pres">
      <dgm:prSet presAssocID="{5875268F-B90C-455F-83A6-8E936585467C}" presName="txNode" presStyleLbl="node1" presStyleIdx="0" presStyleCnt="3">
        <dgm:presLayoutVars>
          <dgm:bulletEnabled val="1"/>
        </dgm:presLayoutVars>
      </dgm:prSet>
      <dgm:spPr/>
    </dgm:pt>
    <dgm:pt modelId="{1A0BC0ED-DD31-4BC4-8487-7BD655C80ABF}" type="pres">
      <dgm:prSet presAssocID="{DAF52394-0808-43A2-A339-EB41C01362C9}" presName="sibTrans" presStyleLbl="sibTrans2D1" presStyleIdx="0" presStyleCnt="2"/>
      <dgm:spPr/>
    </dgm:pt>
    <dgm:pt modelId="{990CE181-8A39-47F6-B76D-656B88300F8C}" type="pres">
      <dgm:prSet presAssocID="{DAF52394-0808-43A2-A339-EB41C01362C9}" presName="connTx" presStyleLbl="sibTrans2D1" presStyleIdx="0" presStyleCnt="2"/>
      <dgm:spPr/>
    </dgm:pt>
    <dgm:pt modelId="{4EE85209-E06E-4019-8CCC-A839CFEC33DB}" type="pres">
      <dgm:prSet presAssocID="{1B6586D5-1BA2-4FBD-A528-AA5AEF7D4BFD}" presName="composite" presStyleCnt="0"/>
      <dgm:spPr/>
    </dgm:pt>
    <dgm:pt modelId="{81BB38C9-4618-4792-9008-EDF25AE86339}" type="pres">
      <dgm:prSet presAssocID="{1B6586D5-1BA2-4FBD-A528-AA5AEF7D4BFD}" presName="imagSh" presStyleLbl="bgImgPlace1" presStyleIdx="1" presStyleCnt="3" custScaleX="101679" custScaleY="11012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750217D8-21C4-4679-9F13-79FD4C8C3E5F}" type="pres">
      <dgm:prSet presAssocID="{1B6586D5-1BA2-4FBD-A528-AA5AEF7D4BFD}" presName="txNode" presStyleLbl="node1" presStyleIdx="1" presStyleCnt="3">
        <dgm:presLayoutVars>
          <dgm:bulletEnabled val="1"/>
        </dgm:presLayoutVars>
      </dgm:prSet>
      <dgm:spPr/>
    </dgm:pt>
    <dgm:pt modelId="{E6759A6E-720F-4EA0-9D42-6A6C59251B85}" type="pres">
      <dgm:prSet presAssocID="{D7EE0B54-6E6C-4512-80DA-EA1C0AD659FE}" presName="sibTrans" presStyleLbl="sibTrans2D1" presStyleIdx="1" presStyleCnt="2"/>
      <dgm:spPr/>
    </dgm:pt>
    <dgm:pt modelId="{F6CCAEB1-AC44-4E98-9DCC-AF6016FD5C43}" type="pres">
      <dgm:prSet presAssocID="{D7EE0B54-6E6C-4512-80DA-EA1C0AD659FE}" presName="connTx" presStyleLbl="sibTrans2D1" presStyleIdx="1" presStyleCnt="2"/>
      <dgm:spPr/>
    </dgm:pt>
    <dgm:pt modelId="{54A16C51-1C4E-45CA-8631-DA1C1B2E0838}" type="pres">
      <dgm:prSet presAssocID="{DC976BE1-58A9-4230-B1F1-A7BD8C307881}" presName="composite" presStyleCnt="0"/>
      <dgm:spPr/>
    </dgm:pt>
    <dgm:pt modelId="{0AFB8591-C2B7-4CA4-9CAC-269FBF2D318F}" type="pres">
      <dgm:prSet presAssocID="{DC976BE1-58A9-4230-B1F1-A7BD8C307881}" presName="imagSh" presStyleLbl="bgImgPlace1" presStyleIdx="2" presStyleCnt="3" custScaleX="103171" custScaleY="117605"/>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2199D15D-9664-46D1-866B-04B94CB5F80D}" type="pres">
      <dgm:prSet presAssocID="{DC976BE1-58A9-4230-B1F1-A7BD8C307881}" presName="txNode" presStyleLbl="node1" presStyleIdx="2" presStyleCnt="3">
        <dgm:presLayoutVars>
          <dgm:bulletEnabled val="1"/>
        </dgm:presLayoutVars>
      </dgm:prSet>
      <dgm:spPr/>
    </dgm:pt>
  </dgm:ptLst>
  <dgm:cxnLst>
    <dgm:cxn modelId="{8B598C11-E33A-4E4C-95FB-F3305BDEB184}" type="presOf" srcId="{DAF52394-0808-43A2-A339-EB41C01362C9}" destId="{1A0BC0ED-DD31-4BC4-8487-7BD655C80ABF}" srcOrd="0" destOrd="0" presId="urn:microsoft.com/office/officeart/2005/8/layout/hProcess10"/>
    <dgm:cxn modelId="{566D4E1B-F87A-4989-A3FB-52F018AE049A}" type="presOf" srcId="{3D04E70B-CDB1-40BA-9D7E-C67EFF78C048}" destId="{D33D0B48-0F2B-489A-8580-B706DB670599}" srcOrd="0" destOrd="0" presId="urn:microsoft.com/office/officeart/2005/8/layout/hProcess10"/>
    <dgm:cxn modelId="{E200B421-D700-4FB0-931B-DD7C62DB2EF4}" srcId="{DC976BE1-58A9-4230-B1F1-A7BD8C307881}" destId="{7EDE6342-0EC9-463C-ABCE-E4DD5C2F4872}" srcOrd="1" destOrd="0" parTransId="{00E80FFD-A6CB-42DD-9862-7770B60B3260}" sibTransId="{F2CF5D67-36FF-4415-8D5F-25779D8B3E42}"/>
    <dgm:cxn modelId="{9711B822-9DA3-4D78-AFC8-73C6D4A531C8}" srcId="{5875268F-B90C-455F-83A6-8E936585467C}" destId="{CDA48FE3-0B6A-47EE-ACFB-CB8012926F22}" srcOrd="0" destOrd="0" parTransId="{045992F3-4753-4DBD-9227-6F2C9CD15E5B}" sibTransId="{F0588304-5D5F-4CB5-B6E9-203844EC03F9}"/>
    <dgm:cxn modelId="{15BBCC25-BA8E-4518-B829-1F5B60CE828E}" srcId="{5875268F-B90C-455F-83A6-8E936585467C}" destId="{F35F7ED9-E927-43D4-808A-A5E28C58C705}" srcOrd="1" destOrd="0" parTransId="{DD0C0A0E-CEF6-4D04-BBCF-766B48E13A84}" sibTransId="{0D825A48-485A-4547-BE1E-85CB6CF338A8}"/>
    <dgm:cxn modelId="{8290C829-296B-4EE9-A72E-F468A3A23190}" type="presOf" srcId="{1B6586D5-1BA2-4FBD-A528-AA5AEF7D4BFD}" destId="{750217D8-21C4-4679-9F13-79FD4C8C3E5F}" srcOrd="0" destOrd="0" presId="urn:microsoft.com/office/officeart/2005/8/layout/hProcess10"/>
    <dgm:cxn modelId="{E8895240-75E5-474E-8375-8D39A28AF2CA}" type="presOf" srcId="{D7EE0B54-6E6C-4512-80DA-EA1C0AD659FE}" destId="{E6759A6E-720F-4EA0-9D42-6A6C59251B85}" srcOrd="0" destOrd="0" presId="urn:microsoft.com/office/officeart/2005/8/layout/hProcess10"/>
    <dgm:cxn modelId="{A84CDE5C-452C-46F7-9765-E3B50929445F}" srcId="{3D04E70B-CDB1-40BA-9D7E-C67EFF78C048}" destId="{DC976BE1-58A9-4230-B1F1-A7BD8C307881}" srcOrd="2" destOrd="0" parTransId="{6E58494F-3B1B-4D38-87A5-D23A3F05A62F}" sibTransId="{D858CF01-1901-4434-A07B-12533E3A21F3}"/>
    <dgm:cxn modelId="{5D151B4E-B7C1-457C-AD48-6275A1F45F8C}" type="presOf" srcId="{DC976BE1-58A9-4230-B1F1-A7BD8C307881}" destId="{2199D15D-9664-46D1-866B-04B94CB5F80D}" srcOrd="0" destOrd="0" presId="urn:microsoft.com/office/officeart/2005/8/layout/hProcess10"/>
    <dgm:cxn modelId="{DE4F5B4F-DC84-4EEF-9364-9E95837E00D5}" type="presOf" srcId="{7EDE6342-0EC9-463C-ABCE-E4DD5C2F4872}" destId="{2199D15D-9664-46D1-866B-04B94CB5F80D}" srcOrd="0" destOrd="2" presId="urn:microsoft.com/office/officeart/2005/8/layout/hProcess10"/>
    <dgm:cxn modelId="{026B4988-EA14-4AEC-B6FE-BF4BAC54F7D4}" type="presOf" srcId="{F35F7ED9-E927-43D4-808A-A5E28C58C705}" destId="{C7375A81-82EB-4B1D-ABAA-F937A8CAE522}" srcOrd="0" destOrd="2" presId="urn:microsoft.com/office/officeart/2005/8/layout/hProcess10"/>
    <dgm:cxn modelId="{1E6AE692-4C10-4D1E-A945-598CEEE6EBC7}" srcId="{1B6586D5-1BA2-4FBD-A528-AA5AEF7D4BFD}" destId="{96BAA2E6-46A9-449C-9D96-8AA7A7DC8B75}" srcOrd="1" destOrd="0" parTransId="{5025D4B8-AACF-4970-8E07-8CF2672272A2}" sibTransId="{08DE85DF-D13D-46E4-B44C-43C9AF0DC8EB}"/>
    <dgm:cxn modelId="{AAC52994-5703-4F4A-9B42-B5213ED64AA3}" type="presOf" srcId="{CDA48FE3-0B6A-47EE-ACFB-CB8012926F22}" destId="{C7375A81-82EB-4B1D-ABAA-F937A8CAE522}" srcOrd="0" destOrd="1" presId="urn:microsoft.com/office/officeart/2005/8/layout/hProcess10"/>
    <dgm:cxn modelId="{F9F31C96-E0E4-4235-AC36-C4D364823AC0}" type="presOf" srcId="{D7EE0B54-6E6C-4512-80DA-EA1C0AD659FE}" destId="{F6CCAEB1-AC44-4E98-9DCC-AF6016FD5C43}" srcOrd="1" destOrd="0" presId="urn:microsoft.com/office/officeart/2005/8/layout/hProcess10"/>
    <dgm:cxn modelId="{59E50597-75EF-4C5E-B23A-265711AE004F}" type="presOf" srcId="{DAF52394-0808-43A2-A339-EB41C01362C9}" destId="{990CE181-8A39-47F6-B76D-656B88300F8C}" srcOrd="1" destOrd="0" presId="urn:microsoft.com/office/officeart/2005/8/layout/hProcess10"/>
    <dgm:cxn modelId="{FE9A319D-5112-4273-AD6E-1045FB488D67}" type="presOf" srcId="{8C7703CD-766E-45A9-B054-2FD3C1035845}" destId="{750217D8-21C4-4679-9F13-79FD4C8C3E5F}" srcOrd="0" destOrd="1" presId="urn:microsoft.com/office/officeart/2005/8/layout/hProcess10"/>
    <dgm:cxn modelId="{8EFF80AB-FF6C-4538-ACD6-878F57BFF1E5}" srcId="{3D04E70B-CDB1-40BA-9D7E-C67EFF78C048}" destId="{1B6586D5-1BA2-4FBD-A528-AA5AEF7D4BFD}" srcOrd="1" destOrd="0" parTransId="{C94D3BE5-726B-4E8D-8A8D-B9D21FFDF657}" sibTransId="{D7EE0B54-6E6C-4512-80DA-EA1C0AD659FE}"/>
    <dgm:cxn modelId="{2DB2B3B6-799B-409C-B73D-11E15D7C2CA1}" type="presOf" srcId="{96BAA2E6-46A9-449C-9D96-8AA7A7DC8B75}" destId="{750217D8-21C4-4679-9F13-79FD4C8C3E5F}" srcOrd="0" destOrd="2" presId="urn:microsoft.com/office/officeart/2005/8/layout/hProcess10"/>
    <dgm:cxn modelId="{CFB3A6BA-2114-4C6B-BFB6-8911281154C7}" type="presOf" srcId="{74C5220C-E71F-4947-97B1-2608F977A29C}" destId="{2199D15D-9664-46D1-866B-04B94CB5F80D}" srcOrd="0" destOrd="1" presId="urn:microsoft.com/office/officeart/2005/8/layout/hProcess10"/>
    <dgm:cxn modelId="{F77E0EBF-53A7-4C36-BE36-D3C677A51033}" srcId="{DC976BE1-58A9-4230-B1F1-A7BD8C307881}" destId="{74C5220C-E71F-4947-97B1-2608F977A29C}" srcOrd="0" destOrd="0" parTransId="{FB54D536-0802-4912-A492-D319B99422AD}" sibTransId="{5D5E5F8C-C1BE-4439-9131-8FB004A19B10}"/>
    <dgm:cxn modelId="{9775B9CE-A9C9-4D80-83A5-5A8DDE008760}" srcId="{1B6586D5-1BA2-4FBD-A528-AA5AEF7D4BFD}" destId="{8C7703CD-766E-45A9-B054-2FD3C1035845}" srcOrd="0" destOrd="0" parTransId="{D98811B8-FD8E-428A-B217-0CC2A9D3DC7B}" sibTransId="{2699904F-1A5C-4724-A034-D17947DB3599}"/>
    <dgm:cxn modelId="{B45F4CD0-4670-419A-BA4F-556FCE72DDE7}" srcId="{3D04E70B-CDB1-40BA-9D7E-C67EFF78C048}" destId="{5875268F-B90C-455F-83A6-8E936585467C}" srcOrd="0" destOrd="0" parTransId="{D9DCD8A5-D0E1-462D-9A25-44C268A53B8F}" sibTransId="{DAF52394-0808-43A2-A339-EB41C01362C9}"/>
    <dgm:cxn modelId="{DDCDF3FC-925C-4304-A3D9-277696E1FAB7}" type="presOf" srcId="{5875268F-B90C-455F-83A6-8E936585467C}" destId="{C7375A81-82EB-4B1D-ABAA-F937A8CAE522}" srcOrd="0" destOrd="0" presId="urn:microsoft.com/office/officeart/2005/8/layout/hProcess10"/>
    <dgm:cxn modelId="{1B64E103-793B-47C6-BF1C-04D3FED4068B}" type="presParOf" srcId="{D33D0B48-0F2B-489A-8580-B706DB670599}" destId="{F38B200F-C692-4994-A6F3-D1C185E18E11}" srcOrd="0" destOrd="0" presId="urn:microsoft.com/office/officeart/2005/8/layout/hProcess10"/>
    <dgm:cxn modelId="{FCA4293C-E71D-4E23-B307-F0230BD763BE}" type="presParOf" srcId="{F38B200F-C692-4994-A6F3-D1C185E18E11}" destId="{2A6A39CB-0D79-4618-8630-E52A8C73B950}" srcOrd="0" destOrd="0" presId="urn:microsoft.com/office/officeart/2005/8/layout/hProcess10"/>
    <dgm:cxn modelId="{5D563D3A-62B3-4DD8-A4DB-4B8041C757A0}" type="presParOf" srcId="{F38B200F-C692-4994-A6F3-D1C185E18E11}" destId="{C7375A81-82EB-4B1D-ABAA-F937A8CAE522}" srcOrd="1" destOrd="0" presId="urn:microsoft.com/office/officeart/2005/8/layout/hProcess10"/>
    <dgm:cxn modelId="{66AEFF40-0083-4FA2-951A-8366EE57AC06}" type="presParOf" srcId="{D33D0B48-0F2B-489A-8580-B706DB670599}" destId="{1A0BC0ED-DD31-4BC4-8487-7BD655C80ABF}" srcOrd="1" destOrd="0" presId="urn:microsoft.com/office/officeart/2005/8/layout/hProcess10"/>
    <dgm:cxn modelId="{3035F312-B324-4FE3-BF0B-A38381DF4FF1}" type="presParOf" srcId="{1A0BC0ED-DD31-4BC4-8487-7BD655C80ABF}" destId="{990CE181-8A39-47F6-B76D-656B88300F8C}" srcOrd="0" destOrd="0" presId="urn:microsoft.com/office/officeart/2005/8/layout/hProcess10"/>
    <dgm:cxn modelId="{C1BB9ADB-00DA-4CA1-9C56-C999B36870F2}" type="presParOf" srcId="{D33D0B48-0F2B-489A-8580-B706DB670599}" destId="{4EE85209-E06E-4019-8CCC-A839CFEC33DB}" srcOrd="2" destOrd="0" presId="urn:microsoft.com/office/officeart/2005/8/layout/hProcess10"/>
    <dgm:cxn modelId="{AFF6C616-8F19-4F5B-B200-D276168BF771}" type="presParOf" srcId="{4EE85209-E06E-4019-8CCC-A839CFEC33DB}" destId="{81BB38C9-4618-4792-9008-EDF25AE86339}" srcOrd="0" destOrd="0" presId="urn:microsoft.com/office/officeart/2005/8/layout/hProcess10"/>
    <dgm:cxn modelId="{68870AA4-E9C6-4C9C-8877-069C08855A58}" type="presParOf" srcId="{4EE85209-E06E-4019-8CCC-A839CFEC33DB}" destId="{750217D8-21C4-4679-9F13-79FD4C8C3E5F}" srcOrd="1" destOrd="0" presId="urn:microsoft.com/office/officeart/2005/8/layout/hProcess10"/>
    <dgm:cxn modelId="{C21E1DD2-A8BE-4C2C-816F-BF4C125A21EF}" type="presParOf" srcId="{D33D0B48-0F2B-489A-8580-B706DB670599}" destId="{E6759A6E-720F-4EA0-9D42-6A6C59251B85}" srcOrd="3" destOrd="0" presId="urn:microsoft.com/office/officeart/2005/8/layout/hProcess10"/>
    <dgm:cxn modelId="{261F03E4-B6DD-4854-820D-7EE5BD6F2629}" type="presParOf" srcId="{E6759A6E-720F-4EA0-9D42-6A6C59251B85}" destId="{F6CCAEB1-AC44-4E98-9DCC-AF6016FD5C43}" srcOrd="0" destOrd="0" presId="urn:microsoft.com/office/officeart/2005/8/layout/hProcess10"/>
    <dgm:cxn modelId="{122FB2F4-4D63-4520-97EF-4635E8744AFC}" type="presParOf" srcId="{D33D0B48-0F2B-489A-8580-B706DB670599}" destId="{54A16C51-1C4E-45CA-8631-DA1C1B2E0838}" srcOrd="4" destOrd="0" presId="urn:microsoft.com/office/officeart/2005/8/layout/hProcess10"/>
    <dgm:cxn modelId="{E0E5B9E3-3ED0-4A12-AF3F-4BFF5916330F}" type="presParOf" srcId="{54A16C51-1C4E-45CA-8631-DA1C1B2E0838}" destId="{0AFB8591-C2B7-4CA4-9CAC-269FBF2D318F}" srcOrd="0" destOrd="0" presId="urn:microsoft.com/office/officeart/2005/8/layout/hProcess10"/>
    <dgm:cxn modelId="{27DF8228-E8EA-4A89-B403-14765C962B76}" type="presParOf" srcId="{54A16C51-1C4E-45CA-8631-DA1C1B2E0838}" destId="{2199D15D-9664-46D1-866B-04B94CB5F80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6928D-A00D-47BA-9431-072D90468528}">
      <dsp:nvSpPr>
        <dsp:cNvPr id="0" name=""/>
        <dsp:cNvSpPr/>
      </dsp:nvSpPr>
      <dsp:spPr>
        <a:xfrm>
          <a:off x="3071" y="1766614"/>
          <a:ext cx="1303391"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lt-LT" sz="1100" kern="1200" dirty="0"/>
            <a:t>Mindaugas</a:t>
          </a:r>
        </a:p>
      </dsp:txBody>
      <dsp:txXfrm>
        <a:off x="3071" y="1766614"/>
        <a:ext cx="1303391" cy="316800"/>
      </dsp:txXfrm>
    </dsp:sp>
    <dsp:sp modelId="{2012618F-E95E-4A35-A0C6-C9F5A4249E31}">
      <dsp:nvSpPr>
        <dsp:cNvPr id="0" name=""/>
        <dsp:cNvSpPr/>
      </dsp:nvSpPr>
      <dsp:spPr>
        <a:xfrm>
          <a:off x="270031" y="2083414"/>
          <a:ext cx="1303391"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lt-LT" sz="1100" kern="1200" dirty="0"/>
            <a:t>Valdovo taryba</a:t>
          </a:r>
        </a:p>
      </dsp:txBody>
      <dsp:txXfrm>
        <a:off x="288589" y="2101972"/>
        <a:ext cx="1266275" cy="596484"/>
      </dsp:txXfrm>
    </dsp:sp>
    <dsp:sp modelId="{E611E2CE-C366-4F33-8311-A41989D255A2}">
      <dsp:nvSpPr>
        <dsp:cNvPr id="0" name=""/>
        <dsp:cNvSpPr/>
      </dsp:nvSpPr>
      <dsp:spPr>
        <a:xfrm>
          <a:off x="1504052" y="1762761"/>
          <a:ext cx="418889" cy="324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lt-LT" sz="900" kern="1200"/>
        </a:p>
      </dsp:txBody>
      <dsp:txXfrm>
        <a:off x="1504052" y="1827662"/>
        <a:ext cx="321537" cy="194704"/>
      </dsp:txXfrm>
    </dsp:sp>
    <dsp:sp modelId="{644D77B1-7F34-4BD9-9C3B-8E447382954E}">
      <dsp:nvSpPr>
        <dsp:cNvPr id="0" name=""/>
        <dsp:cNvSpPr/>
      </dsp:nvSpPr>
      <dsp:spPr>
        <a:xfrm>
          <a:off x="2096821" y="1766614"/>
          <a:ext cx="1303391"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lt-LT" sz="1100" kern="1200" dirty="0"/>
            <a:t>Vytenis</a:t>
          </a:r>
        </a:p>
      </dsp:txBody>
      <dsp:txXfrm>
        <a:off x="2096821" y="1766614"/>
        <a:ext cx="1303391" cy="316800"/>
      </dsp:txXfrm>
    </dsp:sp>
    <dsp:sp modelId="{F580C9CB-0854-4E15-9DD8-3482314360FA}">
      <dsp:nvSpPr>
        <dsp:cNvPr id="0" name=""/>
        <dsp:cNvSpPr/>
      </dsp:nvSpPr>
      <dsp:spPr>
        <a:xfrm>
          <a:off x="2363781" y="2083414"/>
          <a:ext cx="1303391"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lt-LT" sz="1100" kern="1200" dirty="0"/>
            <a:t>,,parlamentum“</a:t>
          </a:r>
        </a:p>
        <a:p>
          <a:pPr marL="57150" lvl="1" indent="-57150" algn="l" defTabSz="488950">
            <a:lnSpc>
              <a:spcPct val="90000"/>
            </a:lnSpc>
            <a:spcBef>
              <a:spcPct val="0"/>
            </a:spcBef>
            <a:spcAft>
              <a:spcPct val="15000"/>
            </a:spcAft>
            <a:buChar char="•"/>
          </a:pPr>
          <a:endParaRPr lang="lt-LT" sz="1100" kern="1200"/>
        </a:p>
      </dsp:txBody>
      <dsp:txXfrm>
        <a:off x="2382339" y="2101972"/>
        <a:ext cx="1266275" cy="596484"/>
      </dsp:txXfrm>
    </dsp:sp>
    <dsp:sp modelId="{58A75F90-9069-4C71-9CF5-2C1F03A6859B}">
      <dsp:nvSpPr>
        <dsp:cNvPr id="0" name=""/>
        <dsp:cNvSpPr/>
      </dsp:nvSpPr>
      <dsp:spPr>
        <a:xfrm>
          <a:off x="3597802" y="1762761"/>
          <a:ext cx="418889" cy="324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lt-LT" sz="900" kern="1200"/>
        </a:p>
      </dsp:txBody>
      <dsp:txXfrm>
        <a:off x="3597802" y="1827662"/>
        <a:ext cx="321537" cy="194704"/>
      </dsp:txXfrm>
    </dsp:sp>
    <dsp:sp modelId="{3658FB33-82C8-484C-8E21-48169D39DFD8}">
      <dsp:nvSpPr>
        <dsp:cNvPr id="0" name=""/>
        <dsp:cNvSpPr/>
      </dsp:nvSpPr>
      <dsp:spPr>
        <a:xfrm>
          <a:off x="4190571" y="1766614"/>
          <a:ext cx="1303391"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lt-LT" sz="1100" kern="1200" dirty="0"/>
            <a:t>Gediminas </a:t>
          </a:r>
        </a:p>
      </dsp:txBody>
      <dsp:txXfrm>
        <a:off x="4190571" y="1766614"/>
        <a:ext cx="1303391" cy="316800"/>
      </dsp:txXfrm>
    </dsp:sp>
    <dsp:sp modelId="{43563DCA-5DA0-48EA-B67B-D2F3058EC701}">
      <dsp:nvSpPr>
        <dsp:cNvPr id="0" name=""/>
        <dsp:cNvSpPr/>
      </dsp:nvSpPr>
      <dsp:spPr>
        <a:xfrm>
          <a:off x="4457531" y="2083414"/>
          <a:ext cx="1303391"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lt-LT" sz="1100" kern="1200" dirty="0"/>
            <a:t>Kunigaikščio taryba </a:t>
          </a:r>
        </a:p>
      </dsp:txBody>
      <dsp:txXfrm>
        <a:off x="4476089" y="2101972"/>
        <a:ext cx="1266275" cy="596484"/>
      </dsp:txXfrm>
    </dsp:sp>
    <dsp:sp modelId="{2FE3FE7C-0DDF-4536-B169-781527A8E1E9}">
      <dsp:nvSpPr>
        <dsp:cNvPr id="0" name=""/>
        <dsp:cNvSpPr/>
      </dsp:nvSpPr>
      <dsp:spPr>
        <a:xfrm>
          <a:off x="5691552" y="1762761"/>
          <a:ext cx="418889" cy="324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lt-LT" sz="900" kern="1200"/>
        </a:p>
      </dsp:txBody>
      <dsp:txXfrm>
        <a:off x="5691552" y="1827662"/>
        <a:ext cx="321537" cy="194704"/>
      </dsp:txXfrm>
    </dsp:sp>
    <dsp:sp modelId="{030C4DA6-D585-4B44-8D4E-6A6CDCAEA14F}">
      <dsp:nvSpPr>
        <dsp:cNvPr id="0" name=""/>
        <dsp:cNvSpPr/>
      </dsp:nvSpPr>
      <dsp:spPr>
        <a:xfrm>
          <a:off x="6284321" y="1766614"/>
          <a:ext cx="1303391"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lt-LT" sz="1100" kern="1200" dirty="0"/>
            <a:t>Vytautas</a:t>
          </a:r>
        </a:p>
      </dsp:txBody>
      <dsp:txXfrm>
        <a:off x="6284321" y="1766614"/>
        <a:ext cx="1303391" cy="316800"/>
      </dsp:txXfrm>
    </dsp:sp>
    <dsp:sp modelId="{C808FBE3-946C-491F-8C1E-128B08E3AA8F}">
      <dsp:nvSpPr>
        <dsp:cNvPr id="0" name=""/>
        <dsp:cNvSpPr/>
      </dsp:nvSpPr>
      <dsp:spPr>
        <a:xfrm>
          <a:off x="6551280" y="2083414"/>
          <a:ext cx="1303391"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lt-LT" sz="1100" kern="1200" dirty="0"/>
            <a:t>Nuolatinių tarėjų instituto įvedimas</a:t>
          </a:r>
        </a:p>
      </dsp:txBody>
      <dsp:txXfrm>
        <a:off x="6569838" y="2101972"/>
        <a:ext cx="1266275" cy="596484"/>
      </dsp:txXfrm>
    </dsp:sp>
    <dsp:sp modelId="{0A169B88-13ED-441A-AA6B-B984B20485A5}">
      <dsp:nvSpPr>
        <dsp:cNvPr id="0" name=""/>
        <dsp:cNvSpPr/>
      </dsp:nvSpPr>
      <dsp:spPr>
        <a:xfrm>
          <a:off x="7785302" y="1762761"/>
          <a:ext cx="418889" cy="324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lt-LT" sz="900" kern="1200"/>
        </a:p>
      </dsp:txBody>
      <dsp:txXfrm>
        <a:off x="7785302" y="1827662"/>
        <a:ext cx="321537" cy="194704"/>
      </dsp:txXfrm>
    </dsp:sp>
    <dsp:sp modelId="{B5CF41FB-DCC8-4B84-8721-3F24CE9B362B}">
      <dsp:nvSpPr>
        <dsp:cNvPr id="0" name=""/>
        <dsp:cNvSpPr/>
      </dsp:nvSpPr>
      <dsp:spPr>
        <a:xfrm>
          <a:off x="8378070" y="1766614"/>
          <a:ext cx="1303391"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lt-LT" sz="1100" kern="1200" dirty="0"/>
            <a:t>Kazimieras </a:t>
          </a:r>
        </a:p>
      </dsp:txBody>
      <dsp:txXfrm>
        <a:off x="8378070" y="1766614"/>
        <a:ext cx="1303391" cy="316800"/>
      </dsp:txXfrm>
    </dsp:sp>
    <dsp:sp modelId="{D6C1340C-CB92-4955-BA1E-8CD3C14D46A4}">
      <dsp:nvSpPr>
        <dsp:cNvPr id="0" name=""/>
        <dsp:cNvSpPr/>
      </dsp:nvSpPr>
      <dsp:spPr>
        <a:xfrm>
          <a:off x="8645030" y="2083414"/>
          <a:ext cx="1303391"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lt-LT" sz="1100" kern="1200" dirty="0"/>
            <a:t>Ponų taryba</a:t>
          </a:r>
        </a:p>
      </dsp:txBody>
      <dsp:txXfrm>
        <a:off x="8663588" y="2101972"/>
        <a:ext cx="1266275" cy="596484"/>
      </dsp:txXfrm>
    </dsp:sp>
    <dsp:sp modelId="{F324B235-C179-47E5-813B-D91A018A3B50}">
      <dsp:nvSpPr>
        <dsp:cNvPr id="0" name=""/>
        <dsp:cNvSpPr/>
      </dsp:nvSpPr>
      <dsp:spPr>
        <a:xfrm>
          <a:off x="9879052" y="1762761"/>
          <a:ext cx="418889" cy="324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lt-LT" sz="900" kern="1200"/>
        </a:p>
      </dsp:txBody>
      <dsp:txXfrm>
        <a:off x="9879052" y="1827662"/>
        <a:ext cx="321537" cy="194704"/>
      </dsp:txXfrm>
    </dsp:sp>
    <dsp:sp modelId="{A20ADF56-CE40-44ED-95CF-7D36813CD683}">
      <dsp:nvSpPr>
        <dsp:cNvPr id="0" name=""/>
        <dsp:cNvSpPr/>
      </dsp:nvSpPr>
      <dsp:spPr>
        <a:xfrm>
          <a:off x="10471820" y="1766614"/>
          <a:ext cx="1303391"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lt-LT" sz="1100" kern="1200" dirty="0"/>
            <a:t>Aleksandras</a:t>
          </a:r>
        </a:p>
      </dsp:txBody>
      <dsp:txXfrm>
        <a:off x="10471820" y="1766614"/>
        <a:ext cx="1303391" cy="316800"/>
      </dsp:txXfrm>
    </dsp:sp>
    <dsp:sp modelId="{1D1FF5B6-AEA4-4572-A84C-C847AF1F4311}">
      <dsp:nvSpPr>
        <dsp:cNvPr id="0" name=""/>
        <dsp:cNvSpPr/>
      </dsp:nvSpPr>
      <dsp:spPr>
        <a:xfrm>
          <a:off x="10738780" y="2083414"/>
          <a:ext cx="1303391"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lt-LT" sz="1100" kern="1200" dirty="0"/>
            <a:t>Ponų tarybos galių išplėtimas</a:t>
          </a:r>
        </a:p>
      </dsp:txBody>
      <dsp:txXfrm>
        <a:off x="10757338" y="2101972"/>
        <a:ext cx="1266275" cy="596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A39CB-0D79-4618-8630-E52A8C73B950}">
      <dsp:nvSpPr>
        <dsp:cNvPr id="0" name=""/>
        <dsp:cNvSpPr/>
      </dsp:nvSpPr>
      <dsp:spPr>
        <a:xfrm>
          <a:off x="1090" y="185001"/>
          <a:ext cx="2728996" cy="26487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375A81-82EB-4B1D-ABAA-F937A8CAE522}">
      <dsp:nvSpPr>
        <dsp:cNvPr id="0" name=""/>
        <dsp:cNvSpPr/>
      </dsp:nvSpPr>
      <dsp:spPr>
        <a:xfrm>
          <a:off x="551091" y="1750932"/>
          <a:ext cx="2415404" cy="2415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lt-LT" sz="2700" kern="1200" dirty="0"/>
            <a:t>MINDAUGAS</a:t>
          </a:r>
        </a:p>
        <a:p>
          <a:pPr marL="228600" lvl="1" indent="-228600" algn="l" defTabSz="933450">
            <a:lnSpc>
              <a:spcPct val="90000"/>
            </a:lnSpc>
            <a:spcBef>
              <a:spcPct val="0"/>
            </a:spcBef>
            <a:spcAft>
              <a:spcPct val="15000"/>
            </a:spcAft>
            <a:buChar char="•"/>
          </a:pPr>
          <a:r>
            <a:rPr lang="lt-LT" sz="2100" kern="1200" dirty="0"/>
            <a:t>Karalystė </a:t>
          </a:r>
        </a:p>
        <a:p>
          <a:pPr marL="228600" lvl="1" indent="-228600" algn="l" defTabSz="933450">
            <a:lnSpc>
              <a:spcPct val="90000"/>
            </a:lnSpc>
            <a:spcBef>
              <a:spcPct val="0"/>
            </a:spcBef>
            <a:spcAft>
              <a:spcPct val="15000"/>
            </a:spcAft>
            <a:buChar char="•"/>
          </a:pPr>
          <a:r>
            <a:rPr lang="lt-LT" sz="2100" kern="1200" dirty="0"/>
            <a:t>1253 m.</a:t>
          </a:r>
        </a:p>
      </dsp:txBody>
      <dsp:txXfrm>
        <a:off x="621836" y="1821677"/>
        <a:ext cx="2273914" cy="2273914"/>
      </dsp:txXfrm>
    </dsp:sp>
    <dsp:sp modelId="{1A0BC0ED-DD31-4BC4-8487-7BD655C80ABF}">
      <dsp:nvSpPr>
        <dsp:cNvPr id="0" name=""/>
        <dsp:cNvSpPr/>
      </dsp:nvSpPr>
      <dsp:spPr>
        <a:xfrm rot="2542">
          <a:off x="3140468" y="1220661"/>
          <a:ext cx="410381" cy="580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lt-LT" sz="2200" kern="1200"/>
        </a:p>
      </dsp:txBody>
      <dsp:txXfrm>
        <a:off x="3140468" y="1336693"/>
        <a:ext cx="287267" cy="348232"/>
      </dsp:txXfrm>
    </dsp:sp>
    <dsp:sp modelId="{81BB38C9-4618-4792-9008-EDF25AE86339}">
      <dsp:nvSpPr>
        <dsp:cNvPr id="0" name=""/>
        <dsp:cNvSpPr/>
      </dsp:nvSpPr>
      <dsp:spPr>
        <a:xfrm>
          <a:off x="3902606" y="182217"/>
          <a:ext cx="2455959" cy="26599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217D8-21C4-4679-9F13-79FD4C8C3E5F}">
      <dsp:nvSpPr>
        <dsp:cNvPr id="0" name=""/>
        <dsp:cNvSpPr/>
      </dsp:nvSpPr>
      <dsp:spPr>
        <a:xfrm>
          <a:off x="4316088" y="1753715"/>
          <a:ext cx="2415404" cy="2415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lt-LT" sz="2700" kern="1200" dirty="0"/>
            <a:t>VYTAUTAS</a:t>
          </a:r>
        </a:p>
        <a:p>
          <a:pPr marL="228600" lvl="1" indent="-228600" algn="l" defTabSz="933450">
            <a:lnSpc>
              <a:spcPct val="90000"/>
            </a:lnSpc>
            <a:spcBef>
              <a:spcPct val="0"/>
            </a:spcBef>
            <a:spcAft>
              <a:spcPct val="15000"/>
            </a:spcAft>
            <a:buChar char="•"/>
          </a:pPr>
          <a:r>
            <a:rPr lang="lt-LT" sz="2100" kern="1200" dirty="0"/>
            <a:t>Lietuvos didžioji kunigaikštystė</a:t>
          </a:r>
        </a:p>
        <a:p>
          <a:pPr marL="228600" lvl="1" indent="-228600" algn="l" defTabSz="933450">
            <a:lnSpc>
              <a:spcPct val="90000"/>
            </a:lnSpc>
            <a:spcBef>
              <a:spcPct val="0"/>
            </a:spcBef>
            <a:spcAft>
              <a:spcPct val="15000"/>
            </a:spcAft>
            <a:buChar char="•"/>
          </a:pPr>
          <a:r>
            <a:rPr lang="lt-LT" sz="2100" kern="1200" dirty="0"/>
            <a:t>1392 m. </a:t>
          </a:r>
          <a:r>
            <a:rPr lang="lt-LT" sz="2100" kern="1200" dirty="0" err="1"/>
            <a:t>Astravos</a:t>
          </a:r>
          <a:r>
            <a:rPr lang="lt-LT" sz="2100" kern="1200" dirty="0"/>
            <a:t> sutartis</a:t>
          </a:r>
        </a:p>
      </dsp:txBody>
      <dsp:txXfrm>
        <a:off x="4386833" y="1824460"/>
        <a:ext cx="2273914" cy="2273914"/>
      </dsp:txXfrm>
    </dsp:sp>
    <dsp:sp modelId="{E6759A6E-720F-4EA0-9D42-6A6C59251B85}">
      <dsp:nvSpPr>
        <dsp:cNvPr id="0" name=""/>
        <dsp:cNvSpPr/>
      </dsp:nvSpPr>
      <dsp:spPr>
        <a:xfrm rot="41055">
          <a:off x="6816712" y="1244854"/>
          <a:ext cx="458195" cy="580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lt-LT" sz="2200" kern="1200"/>
        </a:p>
      </dsp:txBody>
      <dsp:txXfrm>
        <a:off x="6816717" y="1360111"/>
        <a:ext cx="320737" cy="348232"/>
      </dsp:txXfrm>
    </dsp:sp>
    <dsp:sp modelId="{0AFB8591-C2B7-4CA4-9CAC-269FBF2D318F}">
      <dsp:nvSpPr>
        <dsp:cNvPr id="0" name=""/>
        <dsp:cNvSpPr/>
      </dsp:nvSpPr>
      <dsp:spPr>
        <a:xfrm>
          <a:off x="7667603" y="137037"/>
          <a:ext cx="2491997" cy="28406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99D15D-9664-46D1-866B-04B94CB5F80D}">
      <dsp:nvSpPr>
        <dsp:cNvPr id="0" name=""/>
        <dsp:cNvSpPr/>
      </dsp:nvSpPr>
      <dsp:spPr>
        <a:xfrm>
          <a:off x="8099104" y="1798896"/>
          <a:ext cx="2415404" cy="2415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lt-LT" sz="2700" kern="1200" dirty="0"/>
            <a:t>JOGAILA</a:t>
          </a:r>
        </a:p>
        <a:p>
          <a:pPr marL="228600" lvl="1" indent="-228600" algn="l" defTabSz="933450">
            <a:lnSpc>
              <a:spcPct val="90000"/>
            </a:lnSpc>
            <a:spcBef>
              <a:spcPct val="0"/>
            </a:spcBef>
            <a:spcAft>
              <a:spcPct val="15000"/>
            </a:spcAft>
            <a:buChar char="•"/>
          </a:pPr>
          <a:r>
            <a:rPr lang="lt-LT" sz="2100" kern="1200" dirty="0"/>
            <a:t>Dinastinė unija su Lenkija</a:t>
          </a:r>
        </a:p>
        <a:p>
          <a:pPr marL="228600" lvl="1" indent="-228600" algn="l" defTabSz="933450">
            <a:lnSpc>
              <a:spcPct val="90000"/>
            </a:lnSpc>
            <a:spcBef>
              <a:spcPct val="0"/>
            </a:spcBef>
            <a:spcAft>
              <a:spcPct val="15000"/>
            </a:spcAft>
            <a:buChar char="•"/>
          </a:pPr>
          <a:r>
            <a:rPr lang="lt-LT" sz="2100" kern="1200" dirty="0"/>
            <a:t>Lietuvos krikštas  1387 m.</a:t>
          </a:r>
        </a:p>
      </dsp:txBody>
      <dsp:txXfrm>
        <a:off x="8169849" y="1869641"/>
        <a:ext cx="2273914" cy="22739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F700C4-60CE-4E96-9BEA-14325241A0F1}" type="datetimeFigureOut">
              <a:rPr lang="en-US"/>
              <a:pPr>
                <a:defRPr/>
              </a:pPr>
              <a:t>8/29/2023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F50F40-DA17-4541-A3D6-224D75C2AE6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54443A1-B4AE-4A07-ADB8-58DCB2434797}" type="datetimeFigureOut">
              <a:rPr lang="en-US"/>
              <a:pPr>
                <a:defRPr/>
              </a:pPr>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EA4B72-B60C-4E49-A22C-85F516E693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Pagal ilgalaikį planą šiai temai skiriama 3 pamokos. </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1</a:t>
            </a:fld>
            <a:endParaRPr lang="en-US"/>
          </a:p>
        </p:txBody>
      </p:sp>
    </p:spTree>
    <p:extLst>
      <p:ext uri="{BB962C8B-B14F-4D97-AF65-F5344CB8AC3E}">
        <p14:creationId xmlns:p14="http://schemas.microsoft.com/office/powerpoint/2010/main" val="254217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https://www.vle.lt/straipsnis/algirdas/</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12</a:t>
            </a:fld>
            <a:endParaRPr lang="en-US"/>
          </a:p>
        </p:txBody>
      </p:sp>
    </p:spTree>
    <p:extLst>
      <p:ext uri="{BB962C8B-B14F-4D97-AF65-F5344CB8AC3E}">
        <p14:creationId xmlns:p14="http://schemas.microsoft.com/office/powerpoint/2010/main" val="420760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Vytautui tapus Lietuvos didžiuoju kunigaikščiu buvo pripažįstama tik nominali Lietuvos priklausomybė nuo Lenkijos, nors jokių vasalinių santykių nebuvo.</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13</a:t>
            </a:fld>
            <a:endParaRPr lang="en-US"/>
          </a:p>
        </p:txBody>
      </p:sp>
    </p:spTree>
    <p:extLst>
      <p:ext uri="{BB962C8B-B14F-4D97-AF65-F5344CB8AC3E}">
        <p14:creationId xmlns:p14="http://schemas.microsoft.com/office/powerpoint/2010/main" val="91598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https://istorijatau.lt/rubrikos/zodynas/krevos-sutartis</a:t>
            </a:r>
          </a:p>
          <a:p>
            <a:r>
              <a:rPr lang="lt-LT" dirty="0"/>
              <a:t>http://www.xn--altiniai-4wb.info/files/istorija/IC00/Ju%C4%8Das_apie_Kr%C4%97vos_sutarties_prie%C5%BEastis.IC0301A.pdf</a:t>
            </a:r>
          </a:p>
          <a:p>
            <a:endParaRPr lang="lt-LT" dirty="0"/>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15</a:t>
            </a:fld>
            <a:endParaRPr lang="lt-LT"/>
          </a:p>
        </p:txBody>
      </p:sp>
    </p:spTree>
    <p:extLst>
      <p:ext uri="{BB962C8B-B14F-4D97-AF65-F5344CB8AC3E}">
        <p14:creationId xmlns:p14="http://schemas.microsoft.com/office/powerpoint/2010/main" val="66232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Laikas 11, I dalis psl. 130</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16</a:t>
            </a:fld>
            <a:endParaRPr lang="en-US"/>
          </a:p>
        </p:txBody>
      </p:sp>
    </p:spTree>
    <p:extLst>
      <p:ext uri="{BB962C8B-B14F-4D97-AF65-F5344CB8AC3E}">
        <p14:creationId xmlns:p14="http://schemas.microsoft.com/office/powerpoint/2010/main" val="406116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IŠ: http://www.bakonis.lt/wp-content/uploads/2011/05/07_I-6_LDK_iki_XV_pab.pdf</a:t>
            </a:r>
          </a:p>
          <a:p>
            <a:r>
              <a:rPr lang="lt-LT" dirty="0"/>
              <a:t>Vytautas (1392–1430) sukūrė naują valstybinės valdžios modelį. Jis asmeniniais santykiais grindžiam ą valdymo organizaciją keitė pastoviais valstybiniais institutais. Didesnę reikšmę įgijo valdovo </a:t>
            </a:r>
            <a:r>
              <a:rPr lang="lt-LT" dirty="0" err="1"/>
              <a:t>rezidencinės</a:t>
            </a:r>
            <a:r>
              <a:rPr lang="lt-LT" dirty="0"/>
              <a:t> pilys Vilniuje, Trakuose, Kaune, </a:t>
            </a:r>
            <a:r>
              <a:rPr lang="lt-LT" dirty="0" err="1"/>
              <a:t>Lucke</a:t>
            </a:r>
            <a:r>
              <a:rPr lang="lt-LT" dirty="0"/>
              <a:t> ir Gardine. Jose Vytautas ėmėsi steigti dvaro pareigybes. Istorikas 17 Rimvydas Petrauskas mini šaltiniuose aptinkamas tokias XIV a. pabaigos – XV a. pradžios dvaro pareigybes: dvaro maršalka, dvaro </a:t>
            </a:r>
            <a:r>
              <a:rPr lang="lt-LT" dirty="0" err="1"/>
              <a:t>arklidininkas</a:t>
            </a:r>
            <a:r>
              <a:rPr lang="lt-LT" dirty="0"/>
              <a:t>, dvaro taurininkas, </a:t>
            </a:r>
            <a:r>
              <a:rPr lang="lt-LT" dirty="0" err="1"/>
              <a:t>virtuvininkas</a:t>
            </a:r>
            <a:r>
              <a:rPr lang="lt-LT" dirty="0"/>
              <a:t>, </a:t>
            </a:r>
            <a:r>
              <a:rPr lang="lt-LT" dirty="0" err="1"/>
              <a:t>pataurininkis</a:t>
            </a:r>
            <a:r>
              <a:rPr lang="lt-LT" dirty="0"/>
              <a:t>, vėliavininkas, </a:t>
            </a:r>
            <a:r>
              <a:rPr lang="lt-LT" dirty="0" err="1"/>
              <a:t>kamarininkas</a:t>
            </a:r>
            <a:r>
              <a:rPr lang="lt-LT" dirty="0"/>
              <a:t>, iždininkas. Ypač reikšminga tapo maršalkos pareigybė. Maršalka vadovavo dvarui, rūpinosi kelionėmis, pasiuntinių priėmimu, ceremonialo laikymusi. Taigi, Vytauto laikais valdovo dvaras tapo politinio gyvenimo centru. Tuo pat metu kaip pastovi institucija susiformavo didžiojo kunigaikščio kanceliarija, įvestos nuolatini ų raštininkų pareigybės. Vytauto laikais pradėtos steigti naujos vietinės valdžios struktūros – vaivadijos. Pirmosios Vilniaus ir Trakų vaivadijos iš esmės atitiko senųjų kunigaikštijų ribas</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19</a:t>
            </a:fld>
            <a:endParaRPr lang="en-US"/>
          </a:p>
        </p:txBody>
      </p:sp>
    </p:spTree>
    <p:extLst>
      <p:ext uri="{BB962C8B-B14F-4D97-AF65-F5344CB8AC3E}">
        <p14:creationId xmlns:p14="http://schemas.microsoft.com/office/powerpoint/2010/main" val="399211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Skaitykite daugiau: https://www.15min.lt/naujiena/aktualu/istorija/ldk-istorija-kanceliarijos-atsiradimas-ir-svetimsaliai-rastininkai-vytauto-didziojo-laikais-582-418780?utm_medium=copied</a:t>
            </a:r>
          </a:p>
          <a:p>
            <a:r>
              <a:rPr lang="lt-LT" dirty="0"/>
              <a:t>Augantis Lietuvos autoritetas tarptautinėje regiono politikoje vertė palaikyti reguliarius ryšius su įvairių valstybių valdovais ir aukštais pareigūnais. Todėl didysis kunigaikštis privalėjo apie save sutelkti ratą asmenų, galinčių parengti dokumentus skirtingoms visuomenės grupėms krašto viduje (bajorams, bažnyčioms, miestams) ir rašyti į užsienį siunčiamus laiškus. Taip atsirado nuolatinių valdovo raštininkų, vadintų sekretoriais, grupė, kuri ir sudarė valdovo kanceliariją. </a:t>
            </a:r>
          </a:p>
          <a:p>
            <a:r>
              <a:rPr lang="lt-LT" dirty="0"/>
              <a:t>https://vrm.lrv.lt/uploads/vrm/documents/files/LT_versija/Veikla/Vidaus%20reikal%C5%B3%20istorija/2dalis.pdf</a:t>
            </a:r>
          </a:p>
          <a:p>
            <a:r>
              <a:rPr lang="lt-LT" dirty="0"/>
              <a:t>https://www.vle.lt/straipsnis/vaivada-4/</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20</a:t>
            </a:fld>
            <a:endParaRPr lang="en-US"/>
          </a:p>
        </p:txBody>
      </p:sp>
    </p:spTree>
    <p:extLst>
      <p:ext uri="{BB962C8B-B14F-4D97-AF65-F5344CB8AC3E}">
        <p14:creationId xmlns:p14="http://schemas.microsoft.com/office/powerpoint/2010/main" val="366766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Iš: https://www.vle.lt/straipsnis/horodles-susitarimai/</a:t>
            </a:r>
          </a:p>
          <a:p>
            <a:r>
              <a:rPr lang="lt-LT" dirty="0"/>
              <a:t>Iliustracijoje valdovų Jogailos ir Vytauto Horodlės aktas (Krokuvos nacionalinis muziejus)</a:t>
            </a:r>
          </a:p>
          <a:p>
            <a:endParaRPr lang="lt-LT" dirty="0"/>
          </a:p>
          <a:p>
            <a:r>
              <a:rPr lang="lt-LT" dirty="0"/>
              <a:t>Jogailos ir Vytauto akte valdovai pažymi, kad, norėdami apsaugoti Lietuvos Didžiąją Kunigaikštystę nuo Vokiečių ordino, ją iš naujo prijungia prie Lenkijos karalystės. Bažnyčioms garantuoja tokias pat privilegijas kaip Lenkijos karalystėje. Katalikų tikėjimo Lietuvos Didžiosios Kunigaikštystės ponai ir bajorai irgi naudosis tokiomis pat teisėmis kaip ir Lenkijos ponai bei bajorai. Jiems patvirtintas tėvoninių ir dovanotų žemių valdymas. Abiejų valstybių elitas įpareigojamas ištikimai tarnauti Jogailai ir Vytautui, t. p. jų įpėdiniams, pastarųjų nerinkti vieniems be kitų žinios. Lietuvių ponų ir bajorų 47 šeimoms suteikti lenkų herbai. Tik juos gavusieji ir tik katalikai galėjo naudotis duotomis privilegijomis; taip neteko teisinės galios ankstesnės Lietuvos Didžiosios Kunigaikštystės valdovų privilegijos. Lenkijos pavyzdžiu steigiamos Vilniaus ir Trakų vaivadijos, vaivadų ir kaštelionų pareigybės.</a:t>
            </a:r>
          </a:p>
          <a:p>
            <a:r>
              <a:rPr lang="lt-LT" dirty="0"/>
              <a:t>Lietuvos didikų akte konstatuojama, kad Lietuvos Didžiosios Kunigaikštystės bajorai, atsidėkodami už Lenkijos bajorų įsipareigojimą juos remti, pasižada, kad Lietuvos Didžioji Kunigaikštystė bus unijoje su Lenkijos karalyste, be lenkų bajorų žinios nepradės karo; skelbiama ištikimybė Jogailai ir Vytautui, šiam mirus, jo įpėdinį pasižadama rinkti tik pritarus Lenkijos karaliui ir luomams.</a:t>
            </a:r>
          </a:p>
          <a:p>
            <a:r>
              <a:rPr lang="lt-LT" dirty="0"/>
              <a:t>Lenkų ponų akte pažymima, kad, siekdami vienybės, jie lietuvių bajorams suteikė lenkų herbus su teise juos paveldėti. Manoma, kad tuo lenkų bajorija siekė Lietuvos Didžiąją Kunigaikštystę pajungiančių Lenkijos karalystei (Karūnai) ryšių, išreikštų besiformuojančio Lietuvos Didžiosios Kunigaikštystės bajorų luomo globa. Abi pusės pareiškė nepradėsiančios karo be vienos iš jų sutikimo.</a:t>
            </a:r>
          </a:p>
          <a:p>
            <a:r>
              <a:rPr lang="lt-LT" dirty="0"/>
              <a:t>Horodlės susitarimų aktuose deklaruojama Lietuvos katalikiškumas, Žemaitijos priklausomybė Lietuvai (abu teiginius ginčijo Vokiečių ordinas). Įsteigtos </a:t>
            </a:r>
            <a:r>
              <a:rPr lang="lt-LT" dirty="0" err="1"/>
              <a:t>dignitorijos</a:t>
            </a:r>
            <a:r>
              <a:rPr lang="lt-LT" dirty="0"/>
              <a:t> ir suteikti herbai leido Lietuvos Didžiosios Kunigaikštystės ir Lenkijos karalystės bajorus suvienyti į vieną luomą. Lietuvos Didžiosios Kunigaikštystės valdovo institucijos tęstinumo patvirtinimu lenkų ponai neteko galimybės inkorporuoti Lietuvos Didžiosios Kunigaikštystės į Lenkijos karalystę, bet Lietuvos Didžiosios Kunigaikštystės bajorai turėjo taikstytis su Lenkijos </a:t>
            </a:r>
            <a:r>
              <a:rPr lang="lt-LT" dirty="0" err="1"/>
              <a:t>siuzerenitetu</a:t>
            </a:r>
            <a:r>
              <a:rPr lang="lt-LT" dirty="0"/>
              <a:t>. Jie gavo teisę dalyvauti Lenkijos karaliaus rinkimuose. Horodlės susitarimai – kompromisiniai.</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21</a:t>
            </a:fld>
            <a:endParaRPr lang="en-US"/>
          </a:p>
        </p:txBody>
      </p:sp>
    </p:spTree>
    <p:extLst>
      <p:ext uri="{BB962C8B-B14F-4D97-AF65-F5344CB8AC3E}">
        <p14:creationId xmlns:p14="http://schemas.microsoft.com/office/powerpoint/2010/main" val="370207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Daugiau apie tai:</a:t>
            </a:r>
          </a:p>
          <a:p>
            <a:r>
              <a:rPr lang="lt-LT" dirty="0"/>
              <a:t>https://ldkistorija.lt/istorijos/valdov%c5%b3-gimin%c4%97-nuo-gediminaici%c5%b3-prie-jogailaici%c5%b3/</a:t>
            </a:r>
          </a:p>
          <a:p>
            <a:r>
              <a:rPr lang="lt-LT" dirty="0"/>
              <a:t>https://lt.wikipedia.org/wiki/Gediminai%C4%8Di%C5%B3_dinastija</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23</a:t>
            </a:fld>
            <a:endParaRPr lang="en-US"/>
          </a:p>
        </p:txBody>
      </p:sp>
    </p:spTree>
    <p:extLst>
      <p:ext uri="{BB962C8B-B14F-4D97-AF65-F5344CB8AC3E}">
        <p14:creationId xmlns:p14="http://schemas.microsoft.com/office/powerpoint/2010/main" val="391271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Z. Norkaus mintys (5 požymiai) apie tai kodėl LDK gali vadintis imperija. </a:t>
            </a:r>
          </a:p>
          <a:p>
            <a:r>
              <a:rPr lang="lt-LT" dirty="0"/>
              <a:t>Atsakymas Laikas 11. Istorijos vadovėlis 11 kl., I d. 2011 m. VUBP, Autorius: Ignas </a:t>
            </a:r>
            <a:r>
              <a:rPr lang="lt-LT" dirty="0" err="1"/>
              <a:t>Kapleris</a:t>
            </a:r>
            <a:r>
              <a:rPr lang="lt-LT" dirty="0"/>
              <a:t>, Karolis Mickevičius, Antanas Meištas, Rimvydas Laužikas, Mindaugas Žolynas, psl. 134.</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24</a:t>
            </a:fld>
            <a:endParaRPr lang="en-US"/>
          </a:p>
        </p:txBody>
      </p:sp>
    </p:spTree>
    <p:extLst>
      <p:ext uri="{BB962C8B-B14F-4D97-AF65-F5344CB8AC3E}">
        <p14:creationId xmlns:p14="http://schemas.microsoft.com/office/powerpoint/2010/main" val="57313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https://vrm.lrv.lt/uploads/vrm/documents/files/LT_versija/Veikla/Vidaus%20reikal%C5%B3%20istorija/2dalis.pdf</a:t>
            </a:r>
          </a:p>
          <a:p>
            <a:r>
              <a:rPr lang="lt-LT" dirty="0"/>
              <a:t>Luominė Lietuvos valstybės struktūra susiklostė vietininkams nevirtus žemių valdovais. Atsiradusios luominio atstovavimo ir nebeagentūrinės vykdomosios ir teisinės valdžios institucijos kažkiek apribojo didžiojo kunigaikščio valdžią, bet tai buvo oligarchų, o ne žemių valdovų vykdomi apribojimai. Lietuvos valdovas beveik nerezidavo šalyje, nepritekliai trukdė smulkiems žemvaldžiams organizuotis socialinei ir politinei veiklai, todėl norom nenorom susiklostė toli esančio valdovo blokas su šiais oligarchais, neturintis stipraus bajorų Seimo atsvaros. Turėdami tokias galimybes, oligarchai tapo labiausiai suinteresuota Lietuvos valstybingumu jėga, nes tokia valstybė geriausiai atitiko jų interesus. Didžiajam kunigaikščiui reikėjo šios valstybės kaip atramos prieš Lenkijos oligarchus ir jis siekė kompromiso su Lietuvos oligarchais. Todėl XVI a. Lietuvos vidaus valdymą galime apibūdinti kaip labai stiprias šaknis turinčią oligarchinę valdyseną. 1564– 1566 m. administracinė ir teisinė reforma, įvedusi reglamentuotą Seimo įstatymų leidybą, renkamus luominius bajorų teismus iš dalies atskyrusi nuo administracijos, o vietinę administraciją pavedusi bajorų renkamiems urėdams, ženklino jau bajorams atstovaujančios valdysenos programą. Ją dar reikėjo įdiegti, bet tai įvyko jau po Liublino unijos.</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26</a:t>
            </a:fld>
            <a:endParaRPr lang="en-US"/>
          </a:p>
        </p:txBody>
      </p:sp>
    </p:spTree>
    <p:extLst>
      <p:ext uri="{BB962C8B-B14F-4D97-AF65-F5344CB8AC3E}">
        <p14:creationId xmlns:p14="http://schemas.microsoft.com/office/powerpoint/2010/main" val="220127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Iš:</a:t>
            </a:r>
          </a:p>
          <a:p>
            <a:r>
              <a:rPr lang="lt-LT" dirty="0"/>
              <a:t>https://emokykla.lt/bendrosios-programos/vidurinis-ugdymas/11?st=1&amp;ach-1=4&amp;ach-2=4&amp;ach-3=4&amp;ach-4=4&amp;ct=4</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3</a:t>
            </a:fld>
            <a:endParaRPr lang="en-US"/>
          </a:p>
        </p:txBody>
      </p:sp>
    </p:spTree>
    <p:extLst>
      <p:ext uri="{BB962C8B-B14F-4D97-AF65-F5344CB8AC3E}">
        <p14:creationId xmlns:p14="http://schemas.microsoft.com/office/powerpoint/2010/main" val="2766640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Skaityti dar:</a:t>
            </a:r>
          </a:p>
          <a:p>
            <a:r>
              <a:rPr lang="lt-LT" dirty="0"/>
              <a:t>https://ldkistorija.lt/istorijos/lietuvos-didziosios-kunigaikstyst%c4%97s-seimas-xv-xvi-a-vid/</a:t>
            </a:r>
          </a:p>
          <a:p>
            <a:r>
              <a:rPr lang="lt-LT" dirty="0"/>
              <a:t>https://journals.lnb.lt/ps-archyvas/Nr3/Istorija_Petrauksas.htm</a:t>
            </a:r>
          </a:p>
          <a:p>
            <a:r>
              <a:rPr lang="lt-LT" dirty="0"/>
              <a:t>Pirmą kartą Lietuvos šaltiniuose luominio susirinkimo pavadinimas atsiranda labai anksti, ir iškart – netikėta „parlamento“ forma. Pasakodamas apie 1306 m. įvykius, vokiečių ordino kronikininkas Petras Dusburgietis mini Vytenio šaukiamą „</a:t>
            </a:r>
            <a:r>
              <a:rPr lang="lt-LT" dirty="0" err="1"/>
              <a:t>tractatus</a:t>
            </a:r>
            <a:r>
              <a:rPr lang="lt-LT" dirty="0"/>
              <a:t> </a:t>
            </a:r>
            <a:r>
              <a:rPr lang="lt-LT" dirty="0" err="1"/>
              <a:t>seu</a:t>
            </a:r>
            <a:r>
              <a:rPr lang="lt-LT" dirty="0"/>
              <a:t> parlamentum“[1]. Deja, nėra jokio pagrindo šiame apibūdinime įžvelgti kaip tik tuo metu Vakarų Europos valstybėse (visų pirma Anglijoje ir Prancūzijoje) besiklostančio luominių susirinkimų instituto. Tai buvo tradicinis, tik kitaip įvardytas, šaltinių dažnai minimas pasitarimas (lot. </a:t>
            </a:r>
            <a:r>
              <a:rPr lang="lt-LT" dirty="0" err="1"/>
              <a:t>consilium</a:t>
            </a:r>
            <a:r>
              <a:rPr lang="lt-LT" dirty="0"/>
              <a:t>, vok. </a:t>
            </a:r>
            <a:r>
              <a:rPr lang="lt-LT" dirty="0" err="1"/>
              <a:t>Rat</a:t>
            </a:r>
            <a:r>
              <a:rPr lang="lt-LT" dirty="0"/>
              <a:t>) Didžiojo kunigaikščio aplinkoje.</a:t>
            </a:r>
          </a:p>
          <a:p>
            <a:r>
              <a:rPr lang="lt-LT" dirty="0"/>
              <a:t>Negausūs XIV a. šaltiniai vis dėlto leidžia kiek diferencijuoti tokių pasitarimų organizacines formas ir skirti kasdienę (mažąją) ir plačiąją (didžiąją) tarybas. Be abejo, Didžiajam kunigaikščiui jo kasdieniame gyvenime reikėjo nuolatinių patarimų.</a:t>
            </a:r>
          </a:p>
          <a:p>
            <a:r>
              <a:rPr lang="lt-LT" dirty="0"/>
              <a:t>Neformalios kasdienės tarybos peraugimas į Didžiojo kunigaikščio tarybą susijęs su bendru šalies institucionalizacijos procesu, kuris iš esmės paspartėjo Vytauto Didžiojo laikais. Sekdamas kitų to meto valdovų pavyzdžiu, Vytautas pamėgino sustiprinti savo dvaro įtaką valstybės vidaus gyvenime. Jis įvedė vėlyvaisiais Viduramžiais Europos valdovų dvaruose atsiradusį „nuolatinių tarėjų“ (</a:t>
            </a:r>
            <a:r>
              <a:rPr lang="lt-LT" dirty="0" err="1"/>
              <a:t>consiliarius</a:t>
            </a:r>
            <a:r>
              <a:rPr lang="lt-LT" dirty="0"/>
              <a:t>, </a:t>
            </a:r>
            <a:r>
              <a:rPr lang="lt-LT" dirty="0" err="1"/>
              <a:t>Rat</a:t>
            </a:r>
            <a:r>
              <a:rPr lang="lt-LT" dirty="0"/>
              <a:t>) institutą, </a:t>
            </a:r>
          </a:p>
          <a:p>
            <a:r>
              <a:rPr lang="lt-LT" dirty="0"/>
              <a:t>po 1447 m., kai Kazimierui Jogailaičiui tapus Lenkijos karaliumi, LDK beveik pusę amžiaus neturėjo atskiro valdovo[27]. Nuolatinio valdovo dvaro sunykimo sąlygomis Didžiojo kunigaikščio tarybai teko spręsti visiškai naujus uždavinius. Istoriografijoje iki šiol yra Didžiojo kunigaikščio ir diduomenės valdžios supriešinimo schema, pagal kurią monarcho valdžia nuo XV a. vis labiau buvo užtemdoma Ponų tarybos veiksmų. </a:t>
            </a:r>
          </a:p>
          <a:p>
            <a:r>
              <a:rPr lang="lt-LT" dirty="0"/>
              <a:t>Lygiagrečiai su Ponų tarybos geneze pastebimas kitas reiškinys – vis dažniau vyksta didikų ir bajorų suvažiavimai, kuriuos šaltiniai vis nuosekliau vadina visos LDK žemės suvažiavimais. Bendro valdovo valdomose šalyse ponų ir bajorų suvažiavimai galėjo būti dviejų lygių. Bendri lenkų ir lietuvių bajorų suvažiavimai Liubline arba </a:t>
            </a:r>
            <a:r>
              <a:rPr lang="lt-LT" dirty="0" err="1"/>
              <a:t>Parčeve</a:t>
            </a:r>
            <a:r>
              <a:rPr lang="lt-LT" dirty="0"/>
              <a:t> buvo numatyti jau 1413 m. Horodlės dokumentuose.</a:t>
            </a:r>
          </a:p>
          <a:p>
            <a:r>
              <a:rPr lang="lt-LT" dirty="0"/>
              <a:t>1445/1446 m. suvažiavimas žymi naują etapą Lietuvos Seimo istorijoje – visuotinio Seimo (</a:t>
            </a:r>
            <a:r>
              <a:rPr lang="az-Cyrl-AZ" dirty="0"/>
              <a:t>сейм вальный) </a:t>
            </a:r>
            <a:r>
              <a:rPr lang="lt-LT" dirty="0"/>
              <a:t>pradžią</a:t>
            </a:r>
          </a:p>
          <a:p>
            <a:r>
              <a:rPr lang="lt-LT" dirty="0"/>
              <a:t>XV a. pabaiga ir XVI a. pirma pusė – tai laikas, per kurį LDK Seimas susikuria savo darbo tradicijas ir taisykles, nusistovi jo kompetencija ir sudėtis. 1566 m. Antrasis Lietuvos Statutas galutinai įteisina šį iš „trijų luomų“ – valdovo, senato (Ponų tarybos) ir pavietų bajorų atstovų[57] – susidedantį LDK Seimą.</a:t>
            </a:r>
          </a:p>
          <a:p>
            <a:r>
              <a:rPr lang="lt-LT" dirty="0"/>
              <a:t>1492–1566 m. susiformavęs LDK bajorų Seimas buvo nauja institucija, kuri esminiu reprezentacijos aspektu iš esmės skyrėsi nuo ankstesnių politinių struktūrų. Jo genezę lėmė įvairūs reiškiniai, išryškėję XV–XVI a. sandūroje: valdymo organizacijos plėtra, bajorų luomo formavimasis, vidinė krašto integracija, institucinė Lenkijos įtaka.</a:t>
            </a:r>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28</a:t>
            </a:fld>
            <a:endParaRPr lang="lt-LT"/>
          </a:p>
        </p:txBody>
      </p:sp>
    </p:spTree>
    <p:extLst>
      <p:ext uri="{BB962C8B-B14F-4D97-AF65-F5344CB8AC3E}">
        <p14:creationId xmlns:p14="http://schemas.microsoft.com/office/powerpoint/2010/main" val="240685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Aleksandro privilegija suteikta 1492 LDK bajorams, ja didysis kunigaikštis Aleksandras pakartojo ir patvirtino tėvo Kazimiero Jogailaičio bajorams pripažintas teises. Be to, Aleksandro privilegija reglamentavo Ponų Tarybos kompetenciją ir santykį su didžiojo kunigaikščio valdžia. Ponų Tarybai kartu su Lietuvos didžiuoju kunigaikščiu buvo pripažinta įstatymų leidimo prerogatyva. Jos nariai įgijo teisę reikšti nuomonę, prieštaraujančią didžiojo kunigaikščio nuomonei.</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30</a:t>
            </a:fld>
            <a:endParaRPr lang="en-US"/>
          </a:p>
        </p:txBody>
      </p:sp>
    </p:spTree>
    <p:extLst>
      <p:ext uri="{BB962C8B-B14F-4D97-AF65-F5344CB8AC3E}">
        <p14:creationId xmlns:p14="http://schemas.microsoft.com/office/powerpoint/2010/main" val="2845137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Lietuvos Didžiosios Kunigaikštystės (LDK) sostą gavo 1506 mirus broliui Aleksandrui. LDK diduomenė paskelbė jį didžiuoju kunigaikščiu vieni, nesilaikydami 1501 Melniko akto dėl bendrų abiem valstybėms (LDK ir Lenkijos karalystei) valdovo rinkimų.</a:t>
            </a:r>
          </a:p>
          <a:p>
            <a:r>
              <a:rPr lang="lt-LT" dirty="0"/>
              <a:t>Lenkijos ponai, kad nenutrūktų asmeninė Lenkijos karalystės ir LDK unija, 1506 išsirinko Žygimantą Senąjį savo karaliumi. </a:t>
            </a:r>
          </a:p>
          <a:p>
            <a:r>
              <a:rPr lang="lt-LT" dirty="0"/>
              <a:t>1506, 1522 ir 1529 Žygimanto Senojo privilegijomis įsipareigojo priiminėti įstatymus tik sutinkant Ponų Tarybai. Didikų vadovaujamą politinę padėtį galutinai įtvirtino Pirmasis Lietuvos Statutas (1529), kurį Žygimantas Senasis patvirtino.</a:t>
            </a:r>
          </a:p>
          <a:p>
            <a:r>
              <a:rPr lang="lt-LT" dirty="0"/>
              <a:t>Iš:</a:t>
            </a:r>
          </a:p>
          <a:p>
            <a:r>
              <a:rPr lang="lt-LT" dirty="0"/>
              <a:t>https://www.vle.lt/straipsnis/zygimantas-senasis/</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31</a:t>
            </a:fld>
            <a:endParaRPr lang="en-US"/>
          </a:p>
        </p:txBody>
      </p:sp>
    </p:spTree>
    <p:extLst>
      <p:ext uri="{BB962C8B-B14F-4D97-AF65-F5344CB8AC3E}">
        <p14:creationId xmlns:p14="http://schemas.microsoft.com/office/powerpoint/2010/main" val="3772963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Skaitykite daugiau: </a:t>
            </a:r>
          </a:p>
          <a:p>
            <a:r>
              <a:rPr lang="lt-LT" dirty="0"/>
              <a:t>https://www.lrytas.lt/kultura/istorija/2009/07/02/news/lietuvos-ir-lenkijos-unija-geopolitinis-ir-kulturinis-kontekstas-5791740</a:t>
            </a:r>
          </a:p>
          <a:p>
            <a:r>
              <a:rPr lang="lt-LT" dirty="0"/>
              <a:t>https://istorijai.lt/lietuvos-ir-lenkijos-artejimo-laikai-liublino-unija/</a:t>
            </a:r>
          </a:p>
          <a:p>
            <a:r>
              <a:rPr lang="lt-LT" dirty="0"/>
              <a:t>Kazimiero laikais Lietuvos santykiai su Lenkija buvo labai įtempti. Išrenkant jį didžiuoju Lietuvos kunigaikščiu, ryšys su Lenkija buvo visiškai nutrauktas; jis buvo atnaujintas tik Kazimierui tapus ir Lenkų karaliumi. Bet ir po to lietuviai nuolat reikalavo, kad Lietuvai būtų paskirtas atskiras valdovas; o kai Kazimieras su tuo nenorėjo sutikti, buvo kilęs net sąmokslas jį pašalinti nuo Lietuvos sosto.</a:t>
            </a:r>
          </a:p>
          <a:p>
            <a:r>
              <a:rPr lang="lt-LT" dirty="0"/>
              <a:t>Kazimierui 1492 m. mirus Gardine, Lietuvos ponai tuojau sušaukė seimą ir savo didžiuoju kunigaikščiu išrinko Aleksandrą. Lenkams jie pranešė, kad Kazimieras mirdamas palikęs testamentą, kuriuo Lietuvai valdovu paskyręs Aleksandrą, o Lenkijai — jo vyresnįjį brolį Joną Albrechtą. Esą, jie įvykdę velionies valią ir turį viltį, kad ją įvykdysią ir lenkai. Lenkai šiuo lietuvių žingsniu buvo labai nepatenkinti, nes vėl norėjo bendro valdovo. Tačiau nebuvo kitos išeities, ir savo karaliumi jie išrinko lietuvių siūlomąjį Joną Albrechtą. Tuo būdu Lietuva vėl atsiskyrė nuo Lenkijos. Jonas Albrechtas titulavosi ir didžiuoju Lietuvos kunigaikščiu, kaip kad seniau titulavosi Jogaila ir jo sūnus Vladislovas, nors iš tikrųjų jis Lietuvoje neturėjo jokios valdžios, ir abi valstybes rišo tik tradicinė sąjunga. Bet Aleksandro viešpatavimo pradžioje Lietuva, pradėjusi sunkų karą su Maskva, ėmė ieškoti Lenkų paramos. Lenkai iš savo pusės ėmė reikalauti atnaujinti senus susivienijimo dokumentus. Todėl ryšys su Lenkija vėl buvo atnaujintas. O kai mirė Jonas Albrechtas ir Lenkai savo karaliumi išsirinko Aleksandrą, tai abi valstybės vėl atsidūrė vieno valdovo valdžioje. Nuo to meto jos jau visą laiką, iki pat valstybės pabaigos, buvo valdomos vieno valdovo. Tad Aleksandras buvo paskutinis Lietuvos valdovas, ją valdęs atskirai nuo Lenkijos.</a:t>
            </a:r>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34</a:t>
            </a:fld>
            <a:endParaRPr lang="en-US"/>
          </a:p>
        </p:txBody>
      </p:sp>
    </p:spTree>
    <p:extLst>
      <p:ext uri="{BB962C8B-B14F-4D97-AF65-F5344CB8AC3E}">
        <p14:creationId xmlns:p14="http://schemas.microsoft.com/office/powerpoint/2010/main" val="281727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Daugiau apie tai:</a:t>
            </a:r>
          </a:p>
          <a:p>
            <a:r>
              <a:rPr lang="lt-LT" dirty="0"/>
              <a:t>https://kam.lt/wp-content/uploads/2022/03/lietuvos-karaliai.pdf</a:t>
            </a:r>
          </a:p>
          <a:p>
            <a:r>
              <a:rPr lang="lt-LT" dirty="0"/>
              <a:t>https://www.lrytas.lt/kultura/istorija/2012/11/13/news/kaip-vadinti-lietuvos-valdovus---kunigaiksciais-ar-karaliais--5134233</a:t>
            </a:r>
          </a:p>
          <a:p>
            <a:r>
              <a:rPr lang="lt-LT" dirty="0"/>
              <a:t>https://www.istorija.lt/data/</a:t>
            </a:r>
            <a:r>
              <a:rPr lang="lt-LT" dirty="0" err="1"/>
              <a:t>public</a:t>
            </a:r>
            <a:r>
              <a:rPr lang="lt-LT" dirty="0"/>
              <a:t>/</a:t>
            </a:r>
            <a:r>
              <a:rPr lang="lt-LT" dirty="0" err="1"/>
              <a:t>uploads</a:t>
            </a:r>
            <a:r>
              <a:rPr lang="lt-LT" dirty="0"/>
              <a:t>/2021/01/lim-2009-2-3-r.-petrauskas.-valdovas-ir-jo-karuna-p.-57-72..pdf</a:t>
            </a:r>
          </a:p>
          <a:p>
            <a:r>
              <a:rPr lang="lt-LT" dirty="0"/>
              <a:t>Lietuvos valdovai yra karaliai, tačiau tik santykiuose su Vakarų valdovais. Taip, jie yra didieji kunigaikščiai santykiuose su rusiškais kraštais. Taip, jie yra </a:t>
            </a:r>
            <a:r>
              <a:rPr lang="lt-LT" dirty="0" err="1"/>
              <a:t>bazilėjai</a:t>
            </a:r>
            <a:r>
              <a:rPr lang="lt-LT" dirty="0"/>
              <a:t>, bet tik santykiuose su Konstantinopolio patriarchu. Tokia titulų įvairovė yra Lietuvos politinio elito tradicija – vartoti tokį terminą, kuris yra suprantamas kitai politinio dialogo pusei“, - aiškino istorikas R. Petrauskas.</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35</a:t>
            </a:fld>
            <a:endParaRPr lang="en-US"/>
          </a:p>
        </p:txBody>
      </p:sp>
    </p:spTree>
    <p:extLst>
      <p:ext uri="{BB962C8B-B14F-4D97-AF65-F5344CB8AC3E}">
        <p14:creationId xmlns:p14="http://schemas.microsoft.com/office/powerpoint/2010/main" val="659907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https://vrm.lrv.lt/uploads/vrm/documents/files/LT_versija/Veikla/Vidaus%20reikal%C5%B3%20istorija/2dalis.pdf</a:t>
            </a:r>
          </a:p>
          <a:p>
            <a:r>
              <a:rPr lang="lt-LT" dirty="0"/>
              <a:t>Kultūrinės kompetencijos sandas: Išsamiai paaiškina istorines sąvokas. Taiko esmines istorines sąvokas naujame istoriniame kontekste. Atpažįsta, paaiškina ir tinkamai vartoja kitas istorines sąvokas, paaiškindamas esminę temą.</a:t>
            </a:r>
          </a:p>
          <a:p>
            <a:endParaRPr lang="lt-LT" dirty="0"/>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37</a:t>
            </a:fld>
            <a:endParaRPr lang="lt-LT"/>
          </a:p>
        </p:txBody>
      </p:sp>
    </p:spTree>
    <p:extLst>
      <p:ext uri="{BB962C8B-B14F-4D97-AF65-F5344CB8AC3E}">
        <p14:creationId xmlns:p14="http://schemas.microsoft.com/office/powerpoint/2010/main" val="3066372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Dar galima paskaityti:</a:t>
            </a:r>
          </a:p>
          <a:p>
            <a:r>
              <a:rPr lang="lt-LT" dirty="0"/>
              <a:t>https://istorijai.lt/konspektai/ldk-ir-viduramziu-lietuvos-konspektas/</a:t>
            </a:r>
          </a:p>
          <a:p>
            <a:r>
              <a:rPr lang="lt-LT" dirty="0"/>
              <a:t>https://ldkistorija.lt/istorijos/valdov%c5%b3-gimin%c4%97-nuo-gediminaici%c5%b3-prie-jogailaici%c5%b3/</a:t>
            </a:r>
          </a:p>
          <a:p>
            <a:endParaRPr lang="lt-LT" dirty="0"/>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38</a:t>
            </a:fld>
            <a:endParaRPr lang="lt-LT"/>
          </a:p>
        </p:txBody>
      </p:sp>
    </p:spTree>
    <p:extLst>
      <p:ext uri="{BB962C8B-B14F-4D97-AF65-F5344CB8AC3E}">
        <p14:creationId xmlns:p14="http://schemas.microsoft.com/office/powerpoint/2010/main" val="3830086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39</a:t>
            </a:fld>
            <a:endParaRPr lang="en-US"/>
          </a:p>
        </p:txBody>
      </p:sp>
    </p:spTree>
    <p:extLst>
      <p:ext uri="{BB962C8B-B14F-4D97-AF65-F5344CB8AC3E}">
        <p14:creationId xmlns:p14="http://schemas.microsoft.com/office/powerpoint/2010/main" val="33327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Gebės identifikuoti  ir kritiškai vertinti svarbiausius Lietuvos valstybingumo XIII – XVI a.  įvykius, reiškinius, nurodydami jų aktualumą, reikšmingumą, svarbą praeityje ir tai, kaip jie siejasi su šiandieniniais procesais ar problemomis.</a:t>
            </a:r>
          </a:p>
          <a:p>
            <a:r>
              <a:rPr lang="lt-LT" dirty="0"/>
              <a:t>Vertins istorines asmenybes, atsižvelgdamas į kitus pasirinktus konteksto elementus (pavyzdžiui, asmeninius motyvus, valstybės politiką, to meto pasaulėžiūrą ir laikmetį ir kt.), nurodant skirtingus to meto ar dabarties požiūrius (interpretacijas) į istorinę asmenybę.</a:t>
            </a:r>
          </a:p>
          <a:p>
            <a:r>
              <a:rPr lang="lt-LT" dirty="0"/>
              <a:t>Atsirinks informaciją iš įvairių istorijos šaltinių, kompiuterinių mokymo priemonių, internetinių tinklalapių, skaitmeninių duomenų bazių, vertins jos patikimumą ir vertę, ją apibendrins.</a:t>
            </a:r>
          </a:p>
          <a:p>
            <a:endParaRPr lang="lt-LT" dirty="0"/>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4</a:t>
            </a:fld>
            <a:endParaRPr lang="lt-LT"/>
          </a:p>
        </p:txBody>
      </p:sp>
    </p:spTree>
    <p:extLst>
      <p:ext uri="{BB962C8B-B14F-4D97-AF65-F5344CB8AC3E}">
        <p14:creationId xmlns:p14="http://schemas.microsoft.com/office/powerpoint/2010/main" val="48910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Kompetencijų požymiai:</a:t>
            </a:r>
          </a:p>
          <a:p>
            <a:r>
              <a:rPr lang="lt-LT" dirty="0"/>
              <a:t>https://emokykla.lt/bendrosios-programos/vidurinis-ugdymas/11?types=4&amp;clases=&amp;educations=&amp;st=1&amp;ach-1=4&amp;ach-2=4&amp;ach-3=4&amp;ach-4=4&amp;ct=4</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5</a:t>
            </a:fld>
            <a:endParaRPr lang="en-US"/>
          </a:p>
        </p:txBody>
      </p:sp>
    </p:spTree>
    <p:extLst>
      <p:ext uri="{BB962C8B-B14F-4D97-AF65-F5344CB8AC3E}">
        <p14:creationId xmlns:p14="http://schemas.microsoft.com/office/powerpoint/2010/main" val="314082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Viduramžių monarchija mažai kuo primena teritorinę ir institucinę naujųjų laikų valstybę. </a:t>
            </a:r>
          </a:p>
          <a:p>
            <a:r>
              <a:rPr lang="lt-LT" dirty="0"/>
              <a:t>Ilgą laiką neegzistavo apibrėžtos ir sienomis nužymėtos šalies teritorijos samprata. </a:t>
            </a:r>
          </a:p>
          <a:p>
            <a:r>
              <a:rPr lang="lt-LT" dirty="0"/>
              <a:t>Šalį valdė ne valdovo paskirti pareigūnai su daugiau mažiau aiškiomis kompetencijomis, bet valdovui ištikimi giminaičiai ir kilmingi pavaldiniai. </a:t>
            </a:r>
          </a:p>
          <a:p>
            <a:r>
              <a:rPr lang="lt-LT" dirty="0"/>
              <a:t>Ankstyvoji monarchija buvo politinis darinys, kuris funkcionavo kaip siauro valdančiojo elito atstovų tarpusavio asmeninių ryšių sistema.</a:t>
            </a:r>
          </a:p>
          <a:p>
            <a:r>
              <a:rPr lang="lt-LT" dirty="0"/>
              <a:t>Lietuvoje valstybės kūrėjo darbas teko Lietuvos žemės kunigaikščiui Mindaugui.</a:t>
            </a:r>
          </a:p>
          <a:p>
            <a:r>
              <a:rPr lang="lt-LT" dirty="0"/>
              <a:t>Vienydamas žemus jis vienus konkurentus išžudė, kitus įveikė klasta ar dovanomis ir apie 1240 m. įkūrė Lietuvos valstybę. </a:t>
            </a:r>
          </a:p>
          <a:p>
            <a:endParaRPr lang="lt-LT" dirty="0"/>
          </a:p>
          <a:p>
            <a:r>
              <a:rPr lang="lt-LT" dirty="0"/>
              <a:t>Skaityti dar:</a:t>
            </a:r>
          </a:p>
          <a:p>
            <a:r>
              <a:rPr lang="lt-LT" dirty="0"/>
              <a:t>https://ldkistorija.lt/istorijos/ankstyvoji-monarchija-nekonsoliduota-lietuvos-didzioji-kunigaikstyst%c4%97/</a:t>
            </a:r>
          </a:p>
          <a:p>
            <a:r>
              <a:rPr lang="lt-LT" dirty="0"/>
              <a:t>https://istorijatau.lt/rubrikos/zodynas/dinastine-unija</a:t>
            </a:r>
          </a:p>
          <a:p>
            <a:endParaRPr lang="lt-LT" dirty="0"/>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7</a:t>
            </a:fld>
            <a:endParaRPr lang="lt-LT"/>
          </a:p>
        </p:txBody>
      </p:sp>
    </p:spTree>
    <p:extLst>
      <p:ext uri="{BB962C8B-B14F-4D97-AF65-F5344CB8AC3E}">
        <p14:creationId xmlns:p14="http://schemas.microsoft.com/office/powerpoint/2010/main" val="319148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Mindaugo krikštas. Nežinomo XVII a. Lietuvos dailininko paveikslo "Palaimintasis Vitas", fragmentas.</a:t>
            </a:r>
          </a:p>
          <a:p>
            <a:r>
              <a:rPr lang="lt-LT" dirty="0"/>
              <a:t>Apie Mindaugo krikštą rašo ne vienas vienalaikis šaltinis. Tačiau juose tik konstatuojamas faktas. Neaprašomas nei krikštas, nei jame dalyvavę asmenys. Dailininkas, "interpretuodamas" šį faktą, kaip krikštytoją vaizduoja Lietuvos vyskupą, lenkų dominikoną Vitą. Tačiau vyskupu jis tapo ir į Lietuvą atvyko 1253 m. pabaigoje. Be to, kaip </a:t>
            </a:r>
            <a:r>
              <a:rPr lang="lt-LT" dirty="0" err="1"/>
              <a:t>misijinį</a:t>
            </a:r>
            <a:r>
              <a:rPr lang="lt-LT" dirty="0"/>
              <a:t> vyskupą, jį įšventino Lenkijos bažnyčios vadovas - Gniezno arkivyskupas. Lenkų šaltiniai Vitą vadina tik "lietuvių vyskupu", o ne Lietuvos (kaip buvo vadinamas vyskupas Kristijonas). Vadinasi, jo pareiga buvo misijos, nulemtos Lenkijos bažnytinės politikos, o ne Lietuvos valdovo iniciatyvos. Kad ir kaip būtų, Vitas negalėjo Mindaugo nei krikštyti, nei vainikuoti.</a:t>
            </a:r>
          </a:p>
          <a:p>
            <a:r>
              <a:rPr lang="lt-LT" dirty="0"/>
              <a:t>Alfredas Bumblauskas. Senosios Lietuvos istorija, 1009–1795. – Vilnius: R. Paknio leidykla, 2007. – 36 p.</a:t>
            </a:r>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8</a:t>
            </a:fld>
            <a:endParaRPr lang="lt-LT"/>
          </a:p>
        </p:txBody>
      </p:sp>
    </p:spTree>
    <p:extLst>
      <p:ext uri="{BB962C8B-B14F-4D97-AF65-F5344CB8AC3E}">
        <p14:creationId xmlns:p14="http://schemas.microsoft.com/office/powerpoint/2010/main" val="323253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Daugiau apie tai:</a:t>
            </a:r>
          </a:p>
          <a:p>
            <a:r>
              <a:rPr lang="lt-LT" dirty="0"/>
              <a:t>https://ldkistorija.lt/istorijos/ankstyvoji-monarchija-nekonsoliduota-lietuvos-didzioji-kunigaikstyst%c4%97/</a:t>
            </a:r>
          </a:p>
          <a:p>
            <a:r>
              <a:rPr lang="lt-LT" dirty="0"/>
              <a:t>https://ldkistorija.lt/istorijos/paskutine-viduramziu-karalyste-mindaugo-karunacija/</a:t>
            </a:r>
          </a:p>
          <a:p>
            <a:endParaRPr lang="lt-LT" dirty="0"/>
          </a:p>
        </p:txBody>
      </p:sp>
      <p:sp>
        <p:nvSpPr>
          <p:cNvPr id="4" name="Skaidrės numerio vietos rezervavimo ženklas 3"/>
          <p:cNvSpPr>
            <a:spLocks noGrp="1"/>
          </p:cNvSpPr>
          <p:nvPr>
            <p:ph type="sldNum" sz="quarter" idx="5"/>
          </p:nvPr>
        </p:nvSpPr>
        <p:spPr/>
        <p:txBody>
          <a:bodyPr/>
          <a:lstStyle/>
          <a:p>
            <a:pPr>
              <a:defRPr/>
            </a:pPr>
            <a:fld id="{9DEA4B72-B60C-4E49-A22C-85F516E693DA}" type="slidenum">
              <a:rPr lang="en-US" smtClean="0"/>
              <a:pPr>
                <a:defRPr/>
              </a:pPr>
              <a:t>9</a:t>
            </a:fld>
            <a:endParaRPr lang="en-US"/>
          </a:p>
        </p:txBody>
      </p:sp>
    </p:spTree>
    <p:extLst>
      <p:ext uri="{BB962C8B-B14F-4D97-AF65-F5344CB8AC3E}">
        <p14:creationId xmlns:p14="http://schemas.microsoft.com/office/powerpoint/2010/main" val="225116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Paveikslo ir įvykio aprašymas: Alfredas Bumblauskas. Senosios Lietuvos istorija, 1009–1795. – Vilnius: R. Paknio leidykla, 2007. – 38 p.</a:t>
            </a:r>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10</a:t>
            </a:fld>
            <a:endParaRPr lang="lt-LT"/>
          </a:p>
        </p:txBody>
      </p:sp>
    </p:spTree>
    <p:extLst>
      <p:ext uri="{BB962C8B-B14F-4D97-AF65-F5344CB8AC3E}">
        <p14:creationId xmlns:p14="http://schemas.microsoft.com/office/powerpoint/2010/main" val="405917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Alfredas Bumblauskas. Senosios Lietuvos istorija, 1009–1795. – Vilnius: R. Paknio leidykla, 2007. – 70-75 p.</a:t>
            </a:r>
          </a:p>
          <a:p>
            <a:r>
              <a:rPr lang="lt-LT" dirty="0"/>
              <a:t>Ankstyvojoje monarchijoje be valdovo – monarcho nebuvo jokių kitų valstybės institucijų. Visi buvo valdovo valdiniai. Galėtume pasakyti, kad ir valstybė – tai tik valdovo dvaras (valstybė neturėjo net oficialaus pavadinimo – jis atsirado tik Vytauto valdymo pabaigoje). Taigi Lietuva – kol kas tik didžiųjų kunigaikščių tėvonija.  Būdinga Lietuvos ankstyvosios monarchijos ypatybė buvo diarchija: monarchas dalijosi valdžia su </a:t>
            </a:r>
            <a:r>
              <a:rPr lang="lt-LT" dirty="0" err="1"/>
              <a:t>submonarchu</a:t>
            </a:r>
            <a:r>
              <a:rPr lang="lt-LT" dirty="0"/>
              <a:t>. Abu jie turėjo beveik vienodą galią. </a:t>
            </a:r>
            <a:r>
              <a:rPr lang="lt-LT" dirty="0" err="1"/>
              <a:t>Submonarchu</a:t>
            </a:r>
            <a:r>
              <a:rPr lang="lt-LT" dirty="0"/>
              <a:t> tapdavo gebantis geriau tvarkytis valstybės reikalus, jis ir paveldėdavo sostą. </a:t>
            </a:r>
          </a:p>
          <a:p>
            <a:r>
              <a:rPr lang="lt-LT" dirty="0"/>
              <a:t>Alfredas Bumblauskas. Senosios Lietuvos istorija, 1009–1795. – Vilnius: R. Paknio leidykla, 2007. – 76-77 p.</a:t>
            </a:r>
          </a:p>
        </p:txBody>
      </p:sp>
      <p:sp>
        <p:nvSpPr>
          <p:cNvPr id="4" name="Skaidrės numerio vietos rezervavimo ženklas 3"/>
          <p:cNvSpPr>
            <a:spLocks noGrp="1"/>
          </p:cNvSpPr>
          <p:nvPr>
            <p:ph type="sldNum" sz="quarter" idx="5"/>
          </p:nvPr>
        </p:nvSpPr>
        <p:spPr/>
        <p:txBody>
          <a:bodyPr/>
          <a:lstStyle/>
          <a:p>
            <a:fld id="{5194F8BD-C569-43F7-B500-B308631AEE5F}" type="slidenum">
              <a:rPr lang="lt-LT" smtClean="0"/>
              <a:t>11</a:t>
            </a:fld>
            <a:endParaRPr lang="lt-LT"/>
          </a:p>
        </p:txBody>
      </p:sp>
    </p:spTree>
    <p:extLst>
      <p:ext uri="{BB962C8B-B14F-4D97-AF65-F5344CB8AC3E}">
        <p14:creationId xmlns:p14="http://schemas.microsoft.com/office/powerpoint/2010/main" val="3099921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pic>
        <p:nvPicPr>
          <p:cNvPr id="4" name="Picture 23"/>
          <p:cNvPicPr>
            <a:picLocks noChangeAspect="1"/>
          </p:cNvPicPr>
          <p:nvPr userDrawn="1"/>
        </p:nvPicPr>
        <p:blipFill>
          <a:blip r:embed="rId2"/>
          <a:srcRect/>
          <a:stretch>
            <a:fillRect/>
          </a:stretch>
        </p:blipFill>
        <p:spPr bwMode="auto">
          <a:xfrm>
            <a:off x="417513" y="2227263"/>
            <a:ext cx="2652712" cy="1528762"/>
          </a:xfrm>
          <a:prstGeom prst="rect">
            <a:avLst/>
          </a:prstGeom>
          <a:noFill/>
          <a:ln w="9525">
            <a:noFill/>
            <a:miter lim="800000"/>
            <a:headEnd/>
            <a:tailEnd/>
          </a:ln>
        </p:spPr>
      </p:pic>
      <p:pic>
        <p:nvPicPr>
          <p:cNvPr id="5" name="Graphic 26"/>
          <p:cNvPicPr>
            <a:picLocks noChangeAspect="1"/>
          </p:cNvPicPr>
          <p:nvPr userDrawn="1"/>
        </p:nvPicPr>
        <p:blipFill>
          <a:blip r:embed="rId3"/>
          <a:srcRect/>
          <a:stretch>
            <a:fillRect/>
          </a:stretch>
        </p:blipFill>
        <p:spPr bwMode="auto">
          <a:xfrm>
            <a:off x="417513" y="314325"/>
            <a:ext cx="2435225" cy="2579688"/>
          </a:xfrm>
          <a:prstGeom prst="rect">
            <a:avLst/>
          </a:prstGeom>
          <a:noFill/>
          <a:ln w="9525">
            <a:noFill/>
            <a:miter lim="800000"/>
            <a:headEnd/>
            <a:tailEnd/>
          </a:ln>
        </p:spPr>
      </p:pic>
      <p:sp>
        <p:nvSpPr>
          <p:cNvPr id="25" name="Title 1"/>
          <p:cNvSpPr>
            <a:spLocks noGrp="1"/>
          </p:cNvSpPr>
          <p:nvPr>
            <p:ph type="ctrTitle"/>
          </p:nvPr>
        </p:nvSpPr>
        <p:spPr>
          <a:xfrm>
            <a:off x="2685257" y="2940910"/>
            <a:ext cx="8058149" cy="2279849"/>
          </a:xfrm>
          <a:noFill/>
        </p:spPr>
        <p:txBody>
          <a:bodyPr>
            <a:noAutofit/>
          </a:bodyPr>
          <a:lstStyle>
            <a:lvl1pPr algn="l">
              <a:defRPr sz="5200" b="0">
                <a:solidFill>
                  <a:srgbClr val="073B3A"/>
                </a:solidFill>
                <a:latin typeface="+mj-lt"/>
              </a:defRPr>
            </a:lvl1pPr>
          </a:lstStyle>
          <a:p>
            <a:r>
              <a:rPr lang="en-US" dirty="0"/>
              <a:t>Click to edit Master title style</a:t>
            </a:r>
          </a:p>
        </p:txBody>
      </p:sp>
      <p:sp>
        <p:nvSpPr>
          <p:cNvPr id="26" name="Subtitle 2"/>
          <p:cNvSpPr>
            <a:spLocks noGrp="1"/>
          </p:cNvSpPr>
          <p:nvPr>
            <p:ph type="subTitle" idx="1"/>
          </p:nvPr>
        </p:nvSpPr>
        <p:spPr>
          <a:xfrm>
            <a:off x="2685256" y="2001898"/>
            <a:ext cx="8058149" cy="743536"/>
          </a:xfrm>
        </p:spPr>
        <p:txBody>
          <a:bodyPr>
            <a:normAutofit/>
          </a:bodyPr>
          <a:lstStyle>
            <a:lvl1pPr marL="0" indent="0" algn="l">
              <a:buNone/>
              <a:defRPr sz="3200">
                <a:solidFill>
                  <a:srgbClr val="6B5E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8/29/2023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1291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Antraštė ir tekstai 1">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580688" y="4749800"/>
            <a:ext cx="1546225" cy="1636713"/>
          </a:xfrm>
          <a:prstGeom prst="rect">
            <a:avLst/>
          </a:prstGeom>
          <a:noFill/>
          <a:ln w="9525">
            <a:noFill/>
            <a:miter lim="800000"/>
            <a:headEnd/>
            <a:tailEnd/>
          </a:ln>
        </p:spPr>
      </p:pic>
      <p:sp>
        <p:nvSpPr>
          <p:cNvPr id="2" name="Title 1"/>
          <p:cNvSpPr>
            <a:spLocks noGrp="1"/>
          </p:cNvSpPr>
          <p:nvPr>
            <p:ph type="title"/>
          </p:nvPr>
        </p:nvSpPr>
        <p:spPr>
          <a:effectLst>
            <a:outerShdw blurRad="50800" dist="38100" dir="2700000" algn="tl" rotWithShape="0">
              <a:schemeClr val="bg1">
                <a:lumMod val="85000"/>
              </a:schemeClr>
            </a:outerShdw>
          </a:effectLst>
        </p:spPr>
        <p:txBody>
          <a:bodyPr/>
          <a:lstStyle>
            <a:lvl1pPr>
              <a:defRPr sz="3600" b="0">
                <a:solidFill>
                  <a:srgbClr val="073B3A"/>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inys: Antraštė, tekstai, paveikslėlis">
    <p:spTree>
      <p:nvGrpSpPr>
        <p:cNvPr id="1" name=""/>
        <p:cNvGrpSpPr/>
        <p:nvPr/>
      </p:nvGrpSpPr>
      <p:grpSpPr>
        <a:xfrm>
          <a:off x="0" y="0"/>
          <a:ext cx="0" cy="0"/>
          <a:chOff x="0" y="0"/>
          <a:chExt cx="0" cy="0"/>
        </a:xfrm>
      </p:grpSpPr>
      <p:pic>
        <p:nvPicPr>
          <p:cNvPr id="7" name="Graphic 4"/>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2" name="Title 1"/>
          <p:cNvSpPr>
            <a:spLocks noGrp="1"/>
          </p:cNvSpPr>
          <p:nvPr>
            <p:ph type="title"/>
          </p:nvPr>
        </p:nvSpPr>
        <p:spPr>
          <a:xfrm>
            <a:off x="5961743" y="556985"/>
            <a:ext cx="5943600" cy="1325563"/>
          </a:xfrm>
          <a:effectLst>
            <a:outerShdw blurRad="50800" dist="38100" dir="2700000" algn="tl" rotWithShape="0">
              <a:schemeClr val="bg1">
                <a:lumMod val="85000"/>
              </a:schemeClr>
            </a:outerShdw>
          </a:effectLst>
        </p:spPr>
        <p:txBody>
          <a:bodyPr anchor="t"/>
          <a:lstStyle>
            <a:lvl1pPr>
              <a:defRPr sz="3600" b="0">
                <a:solidFill>
                  <a:schemeClr val="tx2"/>
                </a:solidFill>
                <a:effectLst/>
              </a:defRPr>
            </a:lvl1pPr>
          </a:lstStyle>
          <a:p>
            <a:r>
              <a:rPr lang="en-US" dirty="0"/>
              <a:t>Click to edit Master title style</a:t>
            </a:r>
          </a:p>
        </p:txBody>
      </p:sp>
      <p:sp>
        <p:nvSpPr>
          <p:cNvPr id="3" name="Content Placeholder 2"/>
          <p:cNvSpPr>
            <a:spLocks noGrp="1"/>
          </p:cNvSpPr>
          <p:nvPr>
            <p:ph idx="1"/>
          </p:nvPr>
        </p:nvSpPr>
        <p:spPr>
          <a:xfrm>
            <a:off x="5961743" y="1854655"/>
            <a:ext cx="5943600" cy="4351338"/>
          </a:xfrm>
        </p:spPr>
        <p:txBody>
          <a:bodyPr/>
          <a:lstStyle>
            <a:lvl1pPr>
              <a:defRPr>
                <a:solidFill>
                  <a:schemeClr val="tx1"/>
                </a:solidFill>
              </a:defRPr>
            </a:lvl1pPr>
            <a:lvl2pPr>
              <a:defRPr>
                <a:solidFill>
                  <a:srgbClr val="08245F"/>
                </a:solidFill>
              </a:defRPr>
            </a:lvl2pPr>
            <a:lvl3pPr>
              <a:defRPr>
                <a:solidFill>
                  <a:srgbClr val="08245F"/>
                </a:solidFill>
              </a:defRPr>
            </a:lvl3pPr>
            <a:lvl4pPr>
              <a:defRPr>
                <a:solidFill>
                  <a:srgbClr val="08245F"/>
                </a:solidFill>
              </a:defRPr>
            </a:lvl4pPr>
            <a:lvl5pPr>
              <a:defRPr>
                <a:solidFill>
                  <a:srgbClr val="08245F"/>
                </a:solidFill>
              </a:defRPr>
            </a:lvl5pPr>
          </a:lstStyle>
          <a:p>
            <a:pPr lvl="0"/>
            <a:r>
              <a:rPr lang="en-US" dirty="0"/>
              <a:t>Click to edit Master text styles</a:t>
            </a:r>
          </a:p>
        </p:txBody>
      </p:sp>
      <p:sp>
        <p:nvSpPr>
          <p:cNvPr id="6" name="Picture Placeholder 5"/>
          <p:cNvSpPr>
            <a:spLocks noGrp="1"/>
          </p:cNvSpPr>
          <p:nvPr>
            <p:ph type="pic" sz="quarter" idx="10"/>
          </p:nvPr>
        </p:nvSpPr>
        <p:spPr>
          <a:xfrm>
            <a:off x="286657" y="559254"/>
            <a:ext cx="5359400" cy="3984625"/>
          </a:xfrm>
        </p:spPr>
        <p:txBody>
          <a:bodyPr rtlCol="0">
            <a:normAutofit/>
          </a:bodyPr>
          <a:lstStyle/>
          <a:p>
            <a:pPr lvl="0"/>
            <a:endParaRPr lang="en-US" noProof="0" dirty="0"/>
          </a:p>
        </p:txBody>
      </p:sp>
      <p:sp>
        <p:nvSpPr>
          <p:cNvPr id="9" name="Text Placeholder 8"/>
          <p:cNvSpPr>
            <a:spLocks noGrp="1"/>
          </p:cNvSpPr>
          <p:nvPr>
            <p:ph type="body" sz="quarter" idx="11"/>
          </p:nvPr>
        </p:nvSpPr>
        <p:spPr>
          <a:xfrm>
            <a:off x="286657" y="4774746"/>
            <a:ext cx="5359400" cy="755196"/>
          </a:xfrm>
        </p:spPr>
        <p:txBody>
          <a:bodyPr>
            <a:normAutofit/>
          </a:bodyPr>
          <a:lstStyle>
            <a:lvl2pPr marL="457200" indent="0" algn="l">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Antraštė ir pav.">
    <p:spTree>
      <p:nvGrpSpPr>
        <p:cNvPr id="1" name=""/>
        <p:cNvGrpSpPr/>
        <p:nvPr/>
      </p:nvGrpSpPr>
      <p:grpSpPr>
        <a:xfrm>
          <a:off x="0" y="0"/>
          <a:ext cx="0" cy="0"/>
          <a:chOff x="0" y="0"/>
          <a:chExt cx="0" cy="0"/>
        </a:xfrm>
      </p:grpSpPr>
      <p:pic>
        <p:nvPicPr>
          <p:cNvPr id="5" name="Graphic 2"/>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6" name="Picture Placeholder 5"/>
          <p:cNvSpPr>
            <a:spLocks noGrp="1"/>
          </p:cNvSpPr>
          <p:nvPr>
            <p:ph type="pic" sz="quarter" idx="10"/>
          </p:nvPr>
        </p:nvSpPr>
        <p:spPr>
          <a:xfrm>
            <a:off x="838200" y="1345107"/>
            <a:ext cx="7768772" cy="5103317"/>
          </a:xfrm>
        </p:spPr>
        <p:txBody>
          <a:bodyPr rtlCol="0">
            <a:normAutofit/>
          </a:bodyPr>
          <a:lstStyle/>
          <a:p>
            <a:pPr lvl="0"/>
            <a:endParaRPr lang="en-US" noProof="0" dirty="0"/>
          </a:p>
        </p:txBody>
      </p:sp>
      <p:sp>
        <p:nvSpPr>
          <p:cNvPr id="4" name="Title 1"/>
          <p:cNvSpPr>
            <a:spLocks noGrp="1"/>
          </p:cNvSpPr>
          <p:nvPr>
            <p:ph type="title"/>
          </p:nvPr>
        </p:nvSpPr>
        <p:spPr>
          <a:xfrm>
            <a:off x="838200" y="365126"/>
            <a:ext cx="9945914" cy="883104"/>
          </a:xfrm>
        </p:spPr>
        <p:txBody>
          <a:bodyPr/>
          <a:lstStyle>
            <a:lvl1pPr>
              <a:defRPr sz="3600" b="0">
                <a:solidFill>
                  <a:schemeClr val="tx2"/>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aveiksl. ir poraštė">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18129" y="142596"/>
            <a:ext cx="8755742" cy="5614586"/>
          </a:xfrm>
        </p:spPr>
        <p:txBody>
          <a:bodyPr rtlCol="0">
            <a:normAutofit/>
          </a:bodyPr>
          <a:lstStyle/>
          <a:p>
            <a:pPr lvl="0"/>
            <a:endParaRPr lang="en-US" noProof="0" dirty="0"/>
          </a:p>
        </p:txBody>
      </p:sp>
      <p:sp>
        <p:nvSpPr>
          <p:cNvPr id="2" name="Text Placeholder 8"/>
          <p:cNvSpPr>
            <a:spLocks noGrp="1"/>
          </p:cNvSpPr>
          <p:nvPr>
            <p:ph type="body" sz="quarter" idx="11"/>
          </p:nvPr>
        </p:nvSpPr>
        <p:spPr>
          <a:xfrm>
            <a:off x="1718127" y="5757182"/>
            <a:ext cx="8755743" cy="614145"/>
          </a:xfrm>
        </p:spPr>
        <p:txBody>
          <a:bodyPr anchor="ctr" anchorCtr="1">
            <a:normAutofit/>
          </a:bodyPr>
          <a:lstStyle>
            <a:lvl2pPr marL="457200" indent="0" algn="ctr">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uja tema">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
        <p:nvSpPr>
          <p:cNvPr id="2" name="Title 1"/>
          <p:cNvSpPr>
            <a:spLocks noGrp="1"/>
          </p:cNvSpPr>
          <p:nvPr>
            <p:ph type="title"/>
          </p:nvPr>
        </p:nvSpPr>
        <p:spPr>
          <a:xfrm>
            <a:off x="831850" y="768350"/>
            <a:ext cx="10515600" cy="2852737"/>
          </a:xfrm>
          <a:noFill/>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903663"/>
            <a:ext cx="10515600" cy="1500187"/>
          </a:xfrm>
        </p:spPr>
        <p:txBody>
          <a:bodyPr>
            <a:norm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urinys: Antraštė ir tekst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as">
    <p:spTree>
      <p:nvGrpSpPr>
        <p:cNvPr id="1" name=""/>
        <p:cNvGrpSpPr/>
        <p:nvPr/>
      </p:nvGrpSpPr>
      <p:grpSpPr>
        <a:xfrm>
          <a:off x="0" y="0"/>
          <a:ext cx="0" cy="0"/>
          <a:chOff x="0" y="0"/>
          <a:chExt cx="0" cy="0"/>
        </a:xfrm>
      </p:grpSpPr>
      <p:pic>
        <p:nvPicPr>
          <p:cNvPr id="2" name="Graphic 1"/>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čiū">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1236663" y="2574925"/>
            <a:ext cx="2967037" cy="1709738"/>
          </a:xfrm>
          <a:prstGeom prst="rect">
            <a:avLst/>
          </a:prstGeom>
          <a:noFill/>
          <a:ln w="9525">
            <a:noFill/>
            <a:miter lim="800000"/>
            <a:headEnd/>
            <a:tailEnd/>
          </a:ln>
        </p:spPr>
      </p:pic>
      <p:pic>
        <p:nvPicPr>
          <p:cNvPr id="5" name="Graphic 4"/>
          <p:cNvPicPr>
            <a:picLocks noChangeAspect="1"/>
          </p:cNvPicPr>
          <p:nvPr userDrawn="1"/>
        </p:nvPicPr>
        <p:blipFill>
          <a:blip r:embed="rId3"/>
          <a:srcRect/>
          <a:stretch>
            <a:fillRect/>
          </a:stretch>
        </p:blipFill>
        <p:spPr bwMode="auto">
          <a:xfrm>
            <a:off x="1236663" y="430213"/>
            <a:ext cx="2722562" cy="2882900"/>
          </a:xfrm>
          <a:prstGeom prst="rect">
            <a:avLst/>
          </a:prstGeom>
          <a:noFill/>
          <a:ln w="9525">
            <a:noFill/>
            <a:miter lim="800000"/>
            <a:headEnd/>
            <a:tailEnd/>
          </a:ln>
        </p:spPr>
      </p:pic>
      <p:sp>
        <p:nvSpPr>
          <p:cNvPr id="2" name="Title 1"/>
          <p:cNvSpPr>
            <a:spLocks noGrp="1"/>
          </p:cNvSpPr>
          <p:nvPr>
            <p:ph type="title"/>
          </p:nvPr>
        </p:nvSpPr>
        <p:spPr>
          <a:xfrm>
            <a:off x="4469458" y="2682850"/>
            <a:ext cx="3253076" cy="1492300"/>
          </a:xfrm>
          <a:effectLst>
            <a:outerShdw blurRad="50800" dist="38100" dir="2700000" algn="tl" rotWithShape="0">
              <a:schemeClr val="accent1">
                <a:lumMod val="60000"/>
                <a:lumOff val="40000"/>
              </a:schemeClr>
            </a:outerShdw>
          </a:effectLst>
        </p:spPr>
        <p:txBody>
          <a:bodyPr>
            <a:noAutofit/>
          </a:bodyPr>
          <a:lstStyle>
            <a:lvl1pPr algn="ctr">
              <a:defRPr sz="9200"/>
            </a:lvl1pPr>
          </a:lstStyle>
          <a:p>
            <a:r>
              <a:rPr lang="en-US" dirty="0"/>
              <a:t>Click to edit Master title style</a:t>
            </a:r>
          </a:p>
        </p:txBody>
      </p:sp>
      <p:sp>
        <p:nvSpPr>
          <p:cNvPr id="8" name="Text Placeholder 7"/>
          <p:cNvSpPr>
            <a:spLocks noGrp="1"/>
          </p:cNvSpPr>
          <p:nvPr>
            <p:ph type="body" sz="quarter" idx="10"/>
          </p:nvPr>
        </p:nvSpPr>
        <p:spPr>
          <a:xfrm>
            <a:off x="4469458" y="4391073"/>
            <a:ext cx="4711473" cy="1693863"/>
          </a:xfrm>
        </p:spPr>
        <p:txBody>
          <a:bodyPr/>
          <a:lstStyle>
            <a:lvl1pPr marL="0" indent="0">
              <a:buNone/>
              <a:defRPr sz="2400"/>
            </a:lvl1pPr>
            <a:lvl2pPr marL="457200" indent="0">
              <a:buNone/>
              <a:defRPr/>
            </a:lvl2pPr>
          </a:lstStyle>
          <a:p>
            <a:pPr lvl="0"/>
            <a:r>
              <a:rPr lang="en-US" dirty="0"/>
              <a:t>Click to edit Master text styles</a:t>
            </a:r>
          </a:p>
          <a:p>
            <a:pPr lvl="0"/>
            <a:r>
              <a:rPr lang="en-US" dirty="0"/>
              <a:t>Third level text</a:t>
            </a:r>
          </a:p>
          <a:p>
            <a:pPr lvl="0"/>
            <a:r>
              <a:rPr lang="en-US" dirty="0"/>
              <a:t>Third level text</a:t>
            </a:r>
          </a:p>
          <a:p>
            <a:pPr lvl="0"/>
            <a:endParaRPr lang="en-US" dirty="0"/>
          </a:p>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71000">
              <a:srgbClr val="FFF9EA"/>
            </a:gs>
            <a:gs pos="86000">
              <a:srgbClr val="D7F8E7"/>
            </a:gs>
            <a:gs pos="96000">
              <a:srgbClr val="FFDED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effectLst>
            <a:outerShdw blurRad="50800" dist="38100" dir="2700000" algn="tl" rotWithShape="0">
              <a:schemeClr val="bg1">
                <a:lumMod val="85000"/>
              </a:scheme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sp>
        <p:nvSpPr>
          <p:cNvPr id="13" name="TextBox 12"/>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grpSp>
        <p:nvGrpSpPr>
          <p:cNvPr id="1030" name="Group 5"/>
          <p:cNvGrpSpPr>
            <a:grpSpLocks/>
          </p:cNvGrpSpPr>
          <p:nvPr userDrawn="1"/>
        </p:nvGrpSpPr>
        <p:grpSpPr bwMode="auto">
          <a:xfrm>
            <a:off x="608013" y="6469063"/>
            <a:ext cx="11583987" cy="285750"/>
            <a:chOff x="430212" y="6527800"/>
            <a:chExt cx="11787188" cy="136947"/>
          </a:xfrm>
        </p:grpSpPr>
        <p:sp>
          <p:nvSpPr>
            <p:cNvPr id="7" name="Rectangle 6"/>
            <p:cNvSpPr/>
            <p:nvPr userDrawn="1"/>
          </p:nvSpPr>
          <p:spPr>
            <a:xfrm>
              <a:off x="430212" y="6527800"/>
              <a:ext cx="11787188" cy="45649"/>
            </a:xfrm>
            <a:prstGeom prst="rect">
              <a:avLst/>
            </a:prstGeom>
            <a:solidFill>
              <a:srgbClr val="FBBD1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30212" y="6573449"/>
              <a:ext cx="11787188" cy="45649"/>
            </a:xfrm>
            <a:prstGeom prst="rect">
              <a:avLst/>
            </a:prstGeom>
            <a:solidFill>
              <a:srgbClr val="00663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430212" y="6619098"/>
              <a:ext cx="11787188" cy="45649"/>
            </a:xfrm>
            <a:prstGeom prst="rect">
              <a:avLst/>
            </a:prstGeom>
            <a:solidFill>
              <a:srgbClr val="D54D1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56" r:id="rId5"/>
    <p:sldLayoutId id="2147483662" r:id="rId6"/>
    <p:sldLayoutId id="2147483657" r:id="rId7"/>
    <p:sldLayoutId id="2147483663" r:id="rId8"/>
    <p:sldLayoutId id="2147483664" r:id="rId9"/>
    <p:sldLayoutId id="2147483666" r:id="rId10"/>
  </p:sldLayoutIdLst>
  <p:txStyles>
    <p:titleStyle>
      <a:lvl1pPr algn="l" rtl="0" fontAlgn="base">
        <a:lnSpc>
          <a:spcPct val="90000"/>
        </a:lnSpc>
        <a:spcBef>
          <a:spcPct val="0"/>
        </a:spcBef>
        <a:spcAft>
          <a:spcPct val="0"/>
        </a:spcAft>
        <a:defRPr sz="5200" kern="1200">
          <a:solidFill>
            <a:srgbClr val="073B3A"/>
          </a:solidFill>
          <a:latin typeface="+mj-lt"/>
          <a:ea typeface="+mj-ea"/>
          <a:cs typeface="+mj-cs"/>
        </a:defRPr>
      </a:lvl1pPr>
      <a:lvl2pPr algn="l" rtl="0" fontAlgn="base">
        <a:lnSpc>
          <a:spcPct val="90000"/>
        </a:lnSpc>
        <a:spcBef>
          <a:spcPct val="0"/>
        </a:spcBef>
        <a:spcAft>
          <a:spcPct val="0"/>
        </a:spcAft>
        <a:defRPr sz="5200">
          <a:solidFill>
            <a:srgbClr val="073B3A"/>
          </a:solidFill>
          <a:latin typeface="Calibri" pitchFamily="34" charset="0"/>
        </a:defRPr>
      </a:lvl2pPr>
      <a:lvl3pPr algn="l" rtl="0" fontAlgn="base">
        <a:lnSpc>
          <a:spcPct val="90000"/>
        </a:lnSpc>
        <a:spcBef>
          <a:spcPct val="0"/>
        </a:spcBef>
        <a:spcAft>
          <a:spcPct val="0"/>
        </a:spcAft>
        <a:defRPr sz="5200">
          <a:solidFill>
            <a:srgbClr val="073B3A"/>
          </a:solidFill>
          <a:latin typeface="Calibri" pitchFamily="34" charset="0"/>
        </a:defRPr>
      </a:lvl3pPr>
      <a:lvl4pPr algn="l" rtl="0" fontAlgn="base">
        <a:lnSpc>
          <a:spcPct val="90000"/>
        </a:lnSpc>
        <a:spcBef>
          <a:spcPct val="0"/>
        </a:spcBef>
        <a:spcAft>
          <a:spcPct val="0"/>
        </a:spcAft>
        <a:defRPr sz="5200">
          <a:solidFill>
            <a:srgbClr val="073B3A"/>
          </a:solidFill>
          <a:latin typeface="Calibri" pitchFamily="34" charset="0"/>
        </a:defRPr>
      </a:lvl4pPr>
      <a:lvl5pPr algn="l" rtl="0" fontAlgn="base">
        <a:lnSpc>
          <a:spcPct val="90000"/>
        </a:lnSpc>
        <a:spcBef>
          <a:spcPct val="0"/>
        </a:spcBef>
        <a:spcAft>
          <a:spcPct val="0"/>
        </a:spcAft>
        <a:defRPr sz="5200">
          <a:solidFill>
            <a:srgbClr val="073B3A"/>
          </a:solidFill>
          <a:latin typeface="Calibri" pitchFamily="34" charset="0"/>
        </a:defRPr>
      </a:lvl5pPr>
      <a:lvl6pPr marL="457200" algn="l" rtl="0" fontAlgn="base">
        <a:lnSpc>
          <a:spcPct val="90000"/>
        </a:lnSpc>
        <a:spcBef>
          <a:spcPct val="0"/>
        </a:spcBef>
        <a:spcAft>
          <a:spcPct val="0"/>
        </a:spcAft>
        <a:defRPr sz="5200">
          <a:solidFill>
            <a:srgbClr val="073B3A"/>
          </a:solidFill>
          <a:latin typeface="Calibri" pitchFamily="34" charset="0"/>
        </a:defRPr>
      </a:lvl6pPr>
      <a:lvl7pPr marL="914400" algn="l" rtl="0" fontAlgn="base">
        <a:lnSpc>
          <a:spcPct val="90000"/>
        </a:lnSpc>
        <a:spcBef>
          <a:spcPct val="0"/>
        </a:spcBef>
        <a:spcAft>
          <a:spcPct val="0"/>
        </a:spcAft>
        <a:defRPr sz="5200">
          <a:solidFill>
            <a:srgbClr val="073B3A"/>
          </a:solidFill>
          <a:latin typeface="Calibri" pitchFamily="34" charset="0"/>
        </a:defRPr>
      </a:lvl7pPr>
      <a:lvl8pPr marL="1371600" algn="l" rtl="0" fontAlgn="base">
        <a:lnSpc>
          <a:spcPct val="90000"/>
        </a:lnSpc>
        <a:spcBef>
          <a:spcPct val="0"/>
        </a:spcBef>
        <a:spcAft>
          <a:spcPct val="0"/>
        </a:spcAft>
        <a:defRPr sz="5200">
          <a:solidFill>
            <a:srgbClr val="073B3A"/>
          </a:solidFill>
          <a:latin typeface="Calibri" pitchFamily="34" charset="0"/>
        </a:defRPr>
      </a:lvl8pPr>
      <a:lvl9pPr marL="1828800" algn="l" rtl="0" fontAlgn="base">
        <a:lnSpc>
          <a:spcPct val="90000"/>
        </a:lnSpc>
        <a:spcBef>
          <a:spcPct val="0"/>
        </a:spcBef>
        <a:spcAft>
          <a:spcPct val="0"/>
        </a:spcAft>
        <a:defRPr sz="5200">
          <a:solidFill>
            <a:srgbClr val="073B3A"/>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6B5E62"/>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6B5E62"/>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6B5E62"/>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6B5E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vle.lt/straipsnis/diarchija/"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XicV2yaLyk"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vle.lt/straipsnis/vaivada-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istorijatau.lt/rubrikos/zodynas/horodles-unij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hyperlink" Target="https://istorijatau.lt/rubrikos/zodynas/ponu-taryba" TargetMode="External"/><Relationship Id="rId3" Type="http://schemas.openxmlformats.org/officeDocument/2006/relationships/hyperlink" Target="https://www.vle.lt/straipsnis/monarchija/" TargetMode="External"/><Relationship Id="rId7" Type="http://schemas.openxmlformats.org/officeDocument/2006/relationships/hyperlink" Target="https://www.zodynas.lt/terminu-zodynas/k/karalyste" TargetMode="External"/><Relationship Id="rId12" Type="http://schemas.openxmlformats.org/officeDocument/2006/relationships/hyperlink" Target="https://istorijatau.lt/rubrikos/zodynas/tevonija"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s://istorijatau.lt/rubrikos/zodynas/kancleris" TargetMode="External"/><Relationship Id="rId11" Type="http://schemas.openxmlformats.org/officeDocument/2006/relationships/hyperlink" Target="https://istorijatau.lt/rubrikos/zodynas/kanceliarija" TargetMode="External"/><Relationship Id="rId5" Type="http://schemas.openxmlformats.org/officeDocument/2006/relationships/hyperlink" Target="https://istorijatau.lt/rubrikos/zodynas/didziojo-kunigaikscio-taryba" TargetMode="External"/><Relationship Id="rId10" Type="http://schemas.openxmlformats.org/officeDocument/2006/relationships/hyperlink" Target="https://istorijatau.lt/rubrikos/zodynas/vaivada" TargetMode="External"/><Relationship Id="rId4" Type="http://schemas.openxmlformats.org/officeDocument/2006/relationships/hyperlink" Target="https://istorijatau.lt/rubrikos/zodynas/lietuvos-didzioji-kunigaikstyste" TargetMode="External"/><Relationship Id="rId9" Type="http://schemas.openxmlformats.org/officeDocument/2006/relationships/hyperlink" Target="https://istorijatau.lt/rubrikos/zodynas/personaline-unija"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vle.lt/straipsnis/vytautas-didysis/" TargetMode="External"/><Relationship Id="rId3" Type="http://schemas.openxmlformats.org/officeDocument/2006/relationships/hyperlink" Target="https://www.vle.lt/straipsnis/aleksandras/" TargetMode="External"/><Relationship Id="rId7" Type="http://schemas.openxmlformats.org/officeDocument/2006/relationships/hyperlink" Target="https://www.vle.lt/straipsnis/mindauga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vle.lt/straipsnis/jogaila/" TargetMode="External"/><Relationship Id="rId5" Type="http://schemas.openxmlformats.org/officeDocument/2006/relationships/hyperlink" Target="https://www.vle.lt/straipsnis/gediminas/" TargetMode="External"/><Relationship Id="rId10" Type="http://schemas.openxmlformats.org/officeDocument/2006/relationships/hyperlink" Target="https://istorijai.lt/konspektai/ldk-ir-viduramziu-lietuvos-konspektas/" TargetMode="External"/><Relationship Id="rId4" Type="http://schemas.openxmlformats.org/officeDocument/2006/relationships/hyperlink" Target="https://www.vle.lt/straipsnis/algirdas/" TargetMode="External"/><Relationship Id="rId9" Type="http://schemas.openxmlformats.org/officeDocument/2006/relationships/hyperlink" Target="https://www.vle.lt/straipsnis/zygimantas-senasis/"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hyperlink" Target="https://www.vle.lt/straipsnis/aleksandro-privilegija/" TargetMode="External"/><Relationship Id="rId3" Type="http://schemas.openxmlformats.org/officeDocument/2006/relationships/hyperlink" Target="https://www.vle.lt/straipsnis/mindaugas/" TargetMode="External"/><Relationship Id="rId7" Type="http://schemas.openxmlformats.org/officeDocument/2006/relationships/hyperlink" Target="https://www.vle.lt/straipsnis/horodles-susitarimai/" TargetMode="External"/><Relationship Id="rId2" Type="http://schemas.openxmlformats.org/officeDocument/2006/relationships/hyperlink" Target="https://www.vle.lt/straipsnis/mindaugo-krikstas/" TargetMode="External"/><Relationship Id="rId1" Type="http://schemas.openxmlformats.org/officeDocument/2006/relationships/slideLayout" Target="../slideLayouts/slideLayout10.xml"/><Relationship Id="rId6" Type="http://schemas.openxmlformats.org/officeDocument/2006/relationships/hyperlink" Target="https://www.vle.lt/straipsnis/astravos-sutartis/" TargetMode="External"/><Relationship Id="rId5" Type="http://schemas.openxmlformats.org/officeDocument/2006/relationships/hyperlink" Target="https://www.vle.lt/straipsnis/lietuvos-krikstas/" TargetMode="External"/><Relationship Id="rId4" Type="http://schemas.openxmlformats.org/officeDocument/2006/relationships/hyperlink" Target="https://www.vle.lt/straipsnis/krevos-sutartis/"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vle.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3318" y="1990420"/>
            <a:ext cx="8791661" cy="2279650"/>
          </a:xfrm>
        </p:spPr>
        <p:txBody>
          <a:bodyPr/>
          <a:lstStyle/>
          <a:p>
            <a:pPr fontAlgn="auto">
              <a:spcAft>
                <a:spcPts val="0"/>
              </a:spcAft>
              <a:defRPr/>
            </a:pPr>
            <a:r>
              <a:rPr lang="lt-LT" sz="4800" dirty="0"/>
              <a:t>XIII–XVI a. Lietuvos Didžioji Kunigaikštystė ankstyvoji ir luominė monarchija,  personalinė unija su Lenkijos karalyste</a:t>
            </a:r>
            <a:endParaRPr lang="en-US" sz="4800" dirty="0"/>
          </a:p>
        </p:txBody>
      </p:sp>
      <p:sp>
        <p:nvSpPr>
          <p:cNvPr id="13314" name="Subtitle 2"/>
          <p:cNvSpPr>
            <a:spLocks noGrp="1"/>
          </p:cNvSpPr>
          <p:nvPr>
            <p:ph type="subTitle" idx="4294967295"/>
          </p:nvPr>
        </p:nvSpPr>
        <p:spPr>
          <a:xfrm>
            <a:off x="7428089" y="5034843"/>
            <a:ext cx="4626890" cy="650829"/>
          </a:xfrm>
        </p:spPr>
        <p:txBody>
          <a:bodyPr/>
          <a:lstStyle/>
          <a:p>
            <a:pPr marL="0" indent="0">
              <a:buFont typeface="Arial" charset="0"/>
              <a:buNone/>
            </a:pPr>
            <a:r>
              <a:rPr lang="lt-LT" sz="2400" dirty="0"/>
              <a:t>Virginija </a:t>
            </a:r>
            <a:r>
              <a:rPr lang="lt-LT" sz="2400" dirty="0" err="1"/>
              <a:t>Svinkūnienė</a:t>
            </a:r>
            <a:endParaRPr lang="lt-LT" sz="2400" dirty="0"/>
          </a:p>
          <a:p>
            <a:pPr marL="0" indent="0">
              <a:buFont typeface="Arial" charset="0"/>
              <a:buNone/>
            </a:pPr>
            <a:r>
              <a:rPr lang="lt-LT" sz="2400" dirty="0"/>
              <a:t>Alytaus Jotvingių gimnazija</a:t>
            </a:r>
            <a:endParaRPr lang="en-US" sz="2400" dirty="0"/>
          </a:p>
        </p:txBody>
      </p:sp>
      <p:pic>
        <p:nvPicPr>
          <p:cNvPr id="4" name="Paveikslėlis 3" descr="Paveikslėlis, kuriame yra tekstas, Šriftas, ekrano kopija, Grafika&#10;&#10;Automatiškai sugeneruotas aprašymas">
            <a:extLst>
              <a:ext uri="{FF2B5EF4-FFF2-40B4-BE49-F238E27FC236}">
                <a16:creationId xmlns:a16="http://schemas.microsoft.com/office/drawing/2014/main" id="{5437B0E3-12D6-AC29-3BBF-2CE53D104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15" y="4747819"/>
            <a:ext cx="1676673" cy="12248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13C42E57-CEF1-827A-B191-6A4C84930394}"/>
              </a:ext>
            </a:extLst>
          </p:cNvPr>
          <p:cNvPicPr>
            <a:picLocks noChangeAspect="1"/>
          </p:cNvPicPr>
          <p:nvPr/>
        </p:nvPicPr>
        <p:blipFill rotWithShape="1">
          <a:blip r:embed="rId3"/>
          <a:srcRect t="442"/>
          <a:stretch/>
        </p:blipFill>
        <p:spPr>
          <a:xfrm>
            <a:off x="20" y="2"/>
            <a:ext cx="12191979" cy="6857998"/>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3BD2A153-4E82-C0E1-59F4-2DAB08A941D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Mindaugo karūnavimas (1253 m.)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89E52E9-5B5D-861A-79BF-E838868D563E}"/>
              </a:ext>
            </a:extLst>
          </p:cNvPr>
          <p:cNvSpPr>
            <a:spLocks noGrp="1"/>
          </p:cNvSpPr>
          <p:nvPr>
            <p:ph type="title"/>
          </p:nvPr>
        </p:nvSpPr>
        <p:spPr/>
        <p:txBody>
          <a:bodyPr>
            <a:normAutofit fontScale="90000"/>
          </a:bodyPr>
          <a:lstStyle/>
          <a:p>
            <a:r>
              <a:rPr lang="lt-LT" dirty="0"/>
              <a:t>Gediminaičių dinastijos valstybės sąranga</a:t>
            </a:r>
          </a:p>
        </p:txBody>
      </p:sp>
      <p:sp>
        <p:nvSpPr>
          <p:cNvPr id="3" name="Turinio vietos rezervavimo ženklas 2">
            <a:extLst>
              <a:ext uri="{FF2B5EF4-FFF2-40B4-BE49-F238E27FC236}">
                <a16:creationId xmlns:a16="http://schemas.microsoft.com/office/drawing/2014/main" id="{4BF73D5B-1F27-60FA-8EAF-8A50C321180C}"/>
              </a:ext>
            </a:extLst>
          </p:cNvPr>
          <p:cNvSpPr>
            <a:spLocks noGrp="1"/>
          </p:cNvSpPr>
          <p:nvPr>
            <p:ph idx="1"/>
          </p:nvPr>
        </p:nvSpPr>
        <p:spPr/>
        <p:txBody>
          <a:bodyPr/>
          <a:lstStyle/>
          <a:p>
            <a:r>
              <a:rPr lang="lt-LT" dirty="0"/>
              <a:t>Valdant Gediminui susiformuoja ankstyvoji, arba karinė, monarchija su visais jai būdingais požymiais: </a:t>
            </a:r>
            <a:r>
              <a:rPr lang="lt-LT" dirty="0">
                <a:hlinkClick r:id="rId3"/>
              </a:rPr>
              <a:t>diarchija</a:t>
            </a:r>
            <a:r>
              <a:rPr lang="lt-LT" dirty="0"/>
              <a:t>, ankstyvuoju feodalizmu su ankstyvaisiais dvarais, Lietuvoje vadintais „kiemais“.</a:t>
            </a:r>
          </a:p>
          <a:p>
            <a:r>
              <a:rPr lang="lt-LT" dirty="0"/>
              <a:t>Nuo Gedimino prasidėjo sosto paveldėjimo tradicija.</a:t>
            </a:r>
          </a:p>
          <a:p>
            <a:r>
              <a:rPr lang="lt-LT" dirty="0"/>
              <a:t>Gediminas įkuria Vilnių ne tik kaip miestą, bet ir kaip sostinę.</a:t>
            </a:r>
          </a:p>
          <a:p>
            <a:r>
              <a:rPr lang="lt-LT" dirty="0"/>
              <a:t>Lietuva Gedimino laikais tampo politinės sistemos centru, apie kurį telkiasi tiek prijungtos, tiek politinėje įtakoję buvę slavų žemės. Tai leidžia Lietuvai tapti vyraujančia regiono jėga. </a:t>
            </a:r>
          </a:p>
        </p:txBody>
      </p:sp>
    </p:spTree>
    <p:extLst>
      <p:ext uri="{BB962C8B-B14F-4D97-AF65-F5344CB8AC3E}">
        <p14:creationId xmlns:p14="http://schemas.microsoft.com/office/powerpoint/2010/main" val="271340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4C3C56-996C-5381-3E41-BCD1313B3520}"/>
              </a:ext>
            </a:extLst>
          </p:cNvPr>
          <p:cNvSpPr>
            <a:spLocks noGrp="1"/>
          </p:cNvSpPr>
          <p:nvPr>
            <p:ph type="title"/>
          </p:nvPr>
        </p:nvSpPr>
        <p:spPr>
          <a:xfrm>
            <a:off x="876693" y="741391"/>
            <a:ext cx="3455821" cy="658431"/>
          </a:xfrm>
        </p:spPr>
        <p:txBody>
          <a:bodyPr anchor="b">
            <a:normAutofit/>
          </a:bodyPr>
          <a:lstStyle/>
          <a:p>
            <a:r>
              <a:rPr lang="lt-LT" sz="3200" dirty="0"/>
              <a:t>Algirdas </a:t>
            </a:r>
          </a:p>
        </p:txBody>
      </p:sp>
      <p:sp>
        <p:nvSpPr>
          <p:cNvPr id="3" name="Turinio vietos rezervavimo ženklas 2">
            <a:extLst>
              <a:ext uri="{FF2B5EF4-FFF2-40B4-BE49-F238E27FC236}">
                <a16:creationId xmlns:a16="http://schemas.microsoft.com/office/drawing/2014/main" id="{867076A4-D48A-E368-3BD4-1789EC4FC760}"/>
              </a:ext>
            </a:extLst>
          </p:cNvPr>
          <p:cNvSpPr>
            <a:spLocks noGrp="1"/>
          </p:cNvSpPr>
          <p:nvPr>
            <p:ph idx="1"/>
          </p:nvPr>
        </p:nvSpPr>
        <p:spPr>
          <a:xfrm>
            <a:off x="707360" y="1607786"/>
            <a:ext cx="4440374" cy="4345693"/>
          </a:xfrm>
        </p:spPr>
        <p:txBody>
          <a:bodyPr anchor="t">
            <a:normAutofit/>
          </a:bodyPr>
          <a:lstStyle/>
          <a:p>
            <a:r>
              <a:rPr lang="lt-LT" sz="2000" dirty="0"/>
              <a:t>1345 m., nušalinę Jaunutį, ima valdyti Algirdas ir Kęstutis.</a:t>
            </a:r>
          </a:p>
          <a:p>
            <a:r>
              <a:rPr lang="lt-LT" sz="2000" dirty="0"/>
              <a:t>Lietuvos didžiuoju kunigaikščiu tapo Algirdas, kuris dalijosi valdžią su Kęstučiu (</a:t>
            </a:r>
            <a:r>
              <a:rPr lang="lt-LT" sz="2000" dirty="0" err="1"/>
              <a:t>diarchija</a:t>
            </a:r>
            <a:r>
              <a:rPr lang="lt-LT" sz="2000" dirty="0"/>
              <a:t>). </a:t>
            </a:r>
          </a:p>
          <a:p>
            <a:r>
              <a:rPr lang="lt-LT" sz="2000" dirty="0"/>
              <a:t>Po Algirdo mirties prasideda kova dėl valdžios tarp Jogailos ir Kęstučio su Vytautu. </a:t>
            </a:r>
          </a:p>
          <a:p>
            <a:r>
              <a:rPr lang="lt-LT" sz="2000" dirty="0"/>
              <a:t>Kovą laimi Jogaila. </a:t>
            </a:r>
          </a:p>
          <a:p>
            <a:endParaRPr lang="lt-LT" sz="2000" dirty="0"/>
          </a:p>
        </p:txBody>
      </p:sp>
      <p:pic>
        <p:nvPicPr>
          <p:cNvPr id="4" name="Paveikslėlis 3">
            <a:extLst>
              <a:ext uri="{FF2B5EF4-FFF2-40B4-BE49-F238E27FC236}">
                <a16:creationId xmlns:a16="http://schemas.microsoft.com/office/drawing/2014/main" id="{74ADF838-B3E6-9C02-C92A-DF6713EF1CD5}"/>
              </a:ext>
            </a:extLst>
          </p:cNvPr>
          <p:cNvPicPr>
            <a:picLocks noChangeAspect="1"/>
          </p:cNvPicPr>
          <p:nvPr/>
        </p:nvPicPr>
        <p:blipFill>
          <a:blip r:embed="rId3"/>
          <a:stretch>
            <a:fillRect/>
          </a:stretch>
        </p:blipFill>
        <p:spPr>
          <a:xfrm>
            <a:off x="4987672" y="1260808"/>
            <a:ext cx="6389346" cy="4345694"/>
          </a:xfrm>
          <a:prstGeom prst="rect">
            <a:avLst/>
          </a:prstGeom>
        </p:spPr>
      </p:pic>
      <p:grpSp>
        <p:nvGrpSpPr>
          <p:cNvPr id="21"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644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8204743-F52C-10E7-5900-856D8BF8370E}"/>
              </a:ext>
            </a:extLst>
          </p:cNvPr>
          <p:cNvSpPr>
            <a:spLocks noGrp="1"/>
          </p:cNvSpPr>
          <p:nvPr>
            <p:ph type="title"/>
          </p:nvPr>
        </p:nvSpPr>
        <p:spPr/>
        <p:txBody>
          <a:bodyPr/>
          <a:lstStyle/>
          <a:p>
            <a:r>
              <a:rPr lang="lt-LT" dirty="0"/>
              <a:t>Vytautas ir Jogaila</a:t>
            </a:r>
          </a:p>
        </p:txBody>
      </p:sp>
      <p:sp>
        <p:nvSpPr>
          <p:cNvPr id="3" name="Turinio vietos rezervavimo ženklas 2">
            <a:extLst>
              <a:ext uri="{FF2B5EF4-FFF2-40B4-BE49-F238E27FC236}">
                <a16:creationId xmlns:a16="http://schemas.microsoft.com/office/drawing/2014/main" id="{B89B41FB-53CA-6F45-3142-5558EE2C72D3}"/>
              </a:ext>
            </a:extLst>
          </p:cNvPr>
          <p:cNvSpPr>
            <a:spLocks noGrp="1"/>
          </p:cNvSpPr>
          <p:nvPr>
            <p:ph idx="1"/>
          </p:nvPr>
        </p:nvSpPr>
        <p:spPr>
          <a:xfrm>
            <a:off x="110289" y="1503947"/>
            <a:ext cx="11971421" cy="4673016"/>
          </a:xfrm>
        </p:spPr>
        <p:txBody>
          <a:bodyPr/>
          <a:lstStyle/>
          <a:p>
            <a:r>
              <a:rPr lang="lt-LT" dirty="0"/>
              <a:t> Kovodamas su Skirgaila bei Jogaila dėl Skirgailai atiduotos tėvonijos (Trakų kunigaikštystės), Vytautas 1382–1384 ir 1389–1392 m. bėgo pas kryžiuočius. </a:t>
            </a:r>
          </a:p>
          <a:p>
            <a:r>
              <a:rPr lang="lt-LT" dirty="0"/>
              <a:t>1383 m. buvo pakrikštytas kaip Vygandas, pakartotinai pakrikštytas 1386 m. jau kaip Aleksandras. </a:t>
            </a:r>
          </a:p>
          <a:p>
            <a:r>
              <a:rPr lang="lt-LT" dirty="0"/>
              <a:t>Abu kartus Vytautas kryžiuočius išdavė ir grįžo į Lietuvą pasiekęs susitarimus su Jogaila. </a:t>
            </a:r>
          </a:p>
          <a:p>
            <a:r>
              <a:rPr lang="lt-LT" dirty="0"/>
              <a:t>1384 m. jis atgavo dalį savo tėvonijos. </a:t>
            </a:r>
          </a:p>
          <a:p>
            <a:r>
              <a:rPr lang="lt-LT" dirty="0"/>
              <a:t>1392 m. pagal </a:t>
            </a:r>
            <a:r>
              <a:rPr lang="lt-LT" dirty="0" err="1"/>
              <a:t>Astravos</a:t>
            </a:r>
            <a:r>
              <a:rPr lang="lt-LT" dirty="0"/>
              <a:t> sutartį atgavo Trakus ir išsikovojo teisę valdyti visą LDK kaip Jogailos vietininkas</a:t>
            </a:r>
          </a:p>
          <a:p>
            <a:r>
              <a:rPr lang="lt-LT" dirty="0"/>
              <a:t>1401 m. išsirūpino LDK titulą bei teisę valdyti LDK kaip „Lietuvos vyriausiojo kunigaikščio“ Jogailos vasalas. </a:t>
            </a:r>
          </a:p>
        </p:txBody>
      </p:sp>
    </p:spTree>
    <p:extLst>
      <p:ext uri="{BB962C8B-B14F-4D97-AF65-F5344CB8AC3E}">
        <p14:creationId xmlns:p14="http://schemas.microsoft.com/office/powerpoint/2010/main" val="115005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BE696EAB-7C6A-8EA8-6C6B-7F6A7D80CD04}"/>
              </a:ext>
            </a:extLst>
          </p:cNvPr>
          <p:cNvSpPr>
            <a:spLocks noGrp="1"/>
          </p:cNvSpPr>
          <p:nvPr>
            <p:ph type="title"/>
          </p:nvPr>
        </p:nvSpPr>
        <p:spPr>
          <a:xfrm>
            <a:off x="4120444" y="643467"/>
            <a:ext cx="7619999" cy="2785533"/>
          </a:xfrm>
        </p:spPr>
        <p:txBody>
          <a:bodyPr/>
          <a:lstStyle/>
          <a:p>
            <a:pPr algn="ctr"/>
            <a:r>
              <a:rPr lang="lt-LT" sz="2800" b="1" dirty="0">
                <a:effectLst/>
                <a:latin typeface="Times New Roman" panose="02020603050405020304" pitchFamily="18" charset="0"/>
                <a:ea typeface="Times New Roman" panose="02020603050405020304" pitchFamily="18" charset="0"/>
              </a:rPr>
              <a:t>LUOMINĖS MONARCHIJOS FORMAVIMASIS LIETUVOJE. LIETUVOS VALSTYBĖ PERSONALINĖS UNIJOS SU LENKIJA LAIKAIS. </a:t>
            </a:r>
            <a:endParaRPr lang="lt-LT" sz="2800" dirty="0">
              <a:effectLst/>
              <a:latin typeface="Times New Roman" panose="02020603050405020304" pitchFamily="18" charset="0"/>
              <a:ea typeface="Times New Roman" panose="02020603050405020304" pitchFamily="18" charset="0"/>
            </a:endParaRPr>
          </a:p>
        </p:txBody>
      </p:sp>
      <p:sp>
        <p:nvSpPr>
          <p:cNvPr id="5" name="Teksto vietos rezervavimo ženklas 4">
            <a:extLst>
              <a:ext uri="{FF2B5EF4-FFF2-40B4-BE49-F238E27FC236}">
                <a16:creationId xmlns:a16="http://schemas.microsoft.com/office/drawing/2014/main" id="{B53EF6AC-10BB-03FF-A6B2-5C3F921C7E21}"/>
              </a:ext>
            </a:extLst>
          </p:cNvPr>
          <p:cNvSpPr>
            <a:spLocks noGrp="1"/>
          </p:cNvSpPr>
          <p:nvPr>
            <p:ph type="body" sz="quarter" idx="10"/>
          </p:nvPr>
        </p:nvSpPr>
        <p:spPr>
          <a:xfrm>
            <a:off x="3996267" y="3429000"/>
            <a:ext cx="8195733" cy="2260600"/>
          </a:xfrm>
        </p:spPr>
        <p:txBody>
          <a:bodyPr/>
          <a:lstStyle/>
          <a:p>
            <a:r>
              <a:rPr lang="lt-LT" dirty="0"/>
              <a:t>Probleminiai klausimai:</a:t>
            </a:r>
          </a:p>
          <a:p>
            <a:r>
              <a:rPr lang="lt-LT" dirty="0"/>
              <a:t>Ar Krėvos sutartis apribojo LDK valstybingumą?</a:t>
            </a:r>
          </a:p>
          <a:p>
            <a:r>
              <a:rPr lang="lt-LT" dirty="0"/>
              <a:t>LDK didysis kunigaikštis tapo Lenkijos karaliumi - kuo tai naudinga/žalinga LDK?</a:t>
            </a:r>
          </a:p>
          <a:p>
            <a:r>
              <a:rPr lang="lt-LT" dirty="0"/>
              <a:t>Kokios valdžios institucijos atsirado XIII a. </a:t>
            </a:r>
            <a:r>
              <a:rPr lang="lt-LT" dirty="0" err="1"/>
              <a:t>pab</a:t>
            </a:r>
            <a:r>
              <a:rPr lang="lt-LT" dirty="0"/>
              <a:t>. – XVI a. </a:t>
            </a:r>
            <a:r>
              <a:rPr lang="lt-LT" dirty="0" err="1"/>
              <a:t>pradž</a:t>
            </a:r>
            <a:r>
              <a:rPr lang="lt-LT" dirty="0"/>
              <a:t>.? </a:t>
            </a:r>
          </a:p>
          <a:p>
            <a:r>
              <a:rPr lang="lt-LT" dirty="0"/>
              <a:t> Ar LDK gali vadintis imperija?</a:t>
            </a:r>
          </a:p>
          <a:p>
            <a:endParaRPr lang="lt-LT" dirty="0"/>
          </a:p>
          <a:p>
            <a:endParaRPr lang="lt-LT" dirty="0"/>
          </a:p>
        </p:txBody>
      </p:sp>
    </p:spTree>
    <p:extLst>
      <p:ext uri="{BB962C8B-B14F-4D97-AF65-F5344CB8AC3E}">
        <p14:creationId xmlns:p14="http://schemas.microsoft.com/office/powerpoint/2010/main" val="137743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24AB090-26A1-8A66-6C4C-F0CE27A96F0B}"/>
              </a:ext>
            </a:extLst>
          </p:cNvPr>
          <p:cNvSpPr>
            <a:spLocks noGrp="1"/>
          </p:cNvSpPr>
          <p:nvPr>
            <p:ph type="title"/>
          </p:nvPr>
        </p:nvSpPr>
        <p:spPr/>
        <p:txBody>
          <a:bodyPr>
            <a:normAutofit/>
          </a:bodyPr>
          <a:lstStyle/>
          <a:p>
            <a:r>
              <a:rPr lang="lt-LT" dirty="0"/>
              <a:t>Krėvos sutartis (1385 m.), </a:t>
            </a:r>
          </a:p>
        </p:txBody>
      </p:sp>
      <p:sp>
        <p:nvSpPr>
          <p:cNvPr id="3" name="Paveikslėlio vietos rezervavimo ženklas 2">
            <a:extLst>
              <a:ext uri="{FF2B5EF4-FFF2-40B4-BE49-F238E27FC236}">
                <a16:creationId xmlns:a16="http://schemas.microsoft.com/office/drawing/2014/main" id="{F1002B0E-F68F-D2D4-E4CF-9702635F610C}"/>
              </a:ext>
            </a:extLst>
          </p:cNvPr>
          <p:cNvSpPr>
            <a:spLocks noGrp="1"/>
          </p:cNvSpPr>
          <p:nvPr>
            <p:ph type="pic" sz="quarter" idx="10"/>
          </p:nvPr>
        </p:nvSpPr>
        <p:spPr>
          <a:xfrm>
            <a:off x="340705" y="1192992"/>
            <a:ext cx="5359400" cy="3984625"/>
          </a:xfrm>
        </p:spPr>
        <p:txBody>
          <a:bodyPr/>
          <a:lstStyle/>
          <a:p>
            <a:endParaRPr lang="lt-LT"/>
          </a:p>
        </p:txBody>
      </p:sp>
      <p:pic>
        <p:nvPicPr>
          <p:cNvPr id="4" name="Paveikslėlis 3">
            <a:extLst>
              <a:ext uri="{FF2B5EF4-FFF2-40B4-BE49-F238E27FC236}">
                <a16:creationId xmlns:a16="http://schemas.microsoft.com/office/drawing/2014/main" id="{38C78A94-541C-56E9-5A2A-DF06E0855325}"/>
              </a:ext>
            </a:extLst>
          </p:cNvPr>
          <p:cNvPicPr>
            <a:picLocks noChangeAspect="1"/>
          </p:cNvPicPr>
          <p:nvPr/>
        </p:nvPicPr>
        <p:blipFill rotWithShape="1">
          <a:blip r:embed="rId3"/>
          <a:srcRect l="1" t="-4706" r="-2776" b="-10027"/>
          <a:stretch/>
        </p:blipFill>
        <p:spPr>
          <a:xfrm>
            <a:off x="420915" y="1132718"/>
            <a:ext cx="5359399" cy="3984625"/>
          </a:xfrm>
          <a:prstGeom prst="rect">
            <a:avLst/>
          </a:prstGeom>
        </p:spPr>
      </p:pic>
      <p:sp>
        <p:nvSpPr>
          <p:cNvPr id="8" name="TextBox 7">
            <a:extLst>
              <a:ext uri="{FF2B5EF4-FFF2-40B4-BE49-F238E27FC236}">
                <a16:creationId xmlns:a16="http://schemas.microsoft.com/office/drawing/2014/main" id="{041EC6BE-C3B1-9683-B6B1-D24C00AA1415}"/>
              </a:ext>
            </a:extLst>
          </p:cNvPr>
          <p:cNvSpPr txBox="1"/>
          <p:nvPr/>
        </p:nvSpPr>
        <p:spPr>
          <a:xfrm>
            <a:off x="5780314" y="1479884"/>
            <a:ext cx="6200226" cy="3693319"/>
          </a:xfrm>
          <a:prstGeom prst="rect">
            <a:avLst/>
          </a:prstGeom>
          <a:noFill/>
        </p:spPr>
        <p:txBody>
          <a:bodyPr wrap="square">
            <a:spAutoFit/>
          </a:bodyPr>
          <a:lstStyle/>
          <a:p>
            <a:r>
              <a:rPr lang="lt-LT" dirty="0"/>
              <a:t>MEČISLOVAS JUČAS APIE KRĖVOS SUTARTIES PRIEŽASTIS</a:t>
            </a:r>
          </a:p>
          <a:p>
            <a:r>
              <a:rPr lang="lt-LT" dirty="0"/>
              <a:t>Jogailos pasirinkimą lėmė ne išoriniai veiksniai, ne tik didėjanti kryžiuočių grėsmė ar išaugusi Maskvos galybė ir ne pretenzijos į rusų žemes, kurios buvo totorių-mongolų valdžioje. </a:t>
            </a:r>
          </a:p>
          <a:p>
            <a:r>
              <a:rPr lang="lt-LT" dirty="0"/>
              <a:t>Lemiamo posūkio priežastis buvo vidaus veiksniai: </a:t>
            </a:r>
          </a:p>
          <a:p>
            <a:pPr marL="342900" indent="-342900">
              <a:buAutoNum type="alphaLcParenR"/>
            </a:pPr>
            <a:r>
              <a:rPr lang="lt-LT" dirty="0"/>
              <a:t>pribrendęs Lietuvos sukrikščioninimo reikalas, </a:t>
            </a:r>
          </a:p>
          <a:p>
            <a:pPr marL="342900" indent="-342900">
              <a:buAutoNum type="alphaLcParenR" startAt="2"/>
            </a:pPr>
            <a:r>
              <a:rPr lang="lt-LT" dirty="0"/>
              <a:t>valdžios krizė, kilusi dėl Jogailos brolių ir Vytauto kovos prieš Jogailą, ir jo pastangos išeiti iš šios krizės, </a:t>
            </a:r>
          </a:p>
          <a:p>
            <a:pPr marL="342900" indent="-342900">
              <a:buAutoNum type="alphaLcParenR" startAt="2"/>
            </a:pPr>
            <a:r>
              <a:rPr lang="lt-LT" dirty="0"/>
              <a:t>atsiradusi reali galimybė Jogailai tapti Lietuvos karaliumi ir jo asmeninis ryžtas žūtbūt pasinaudoti ta</a:t>
            </a:r>
          </a:p>
          <a:p>
            <a:r>
              <a:rPr lang="lt-LT" dirty="0"/>
              <a:t>galimybe. </a:t>
            </a:r>
          </a:p>
        </p:txBody>
      </p:sp>
    </p:spTree>
    <p:extLst>
      <p:ext uri="{BB962C8B-B14F-4D97-AF65-F5344CB8AC3E}">
        <p14:creationId xmlns:p14="http://schemas.microsoft.com/office/powerpoint/2010/main" val="385990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89327E6-A09A-7E11-CBF9-26498BC23905}"/>
              </a:ext>
            </a:extLst>
          </p:cNvPr>
          <p:cNvSpPr>
            <a:spLocks noGrp="1"/>
          </p:cNvSpPr>
          <p:nvPr>
            <p:ph type="title" idx="4294967295"/>
          </p:nvPr>
        </p:nvSpPr>
        <p:spPr>
          <a:xfrm>
            <a:off x="0" y="365125"/>
            <a:ext cx="10515600" cy="1325563"/>
          </a:xfrm>
        </p:spPr>
        <p:txBody>
          <a:bodyPr/>
          <a:lstStyle/>
          <a:p>
            <a:r>
              <a:rPr lang="lt-LT" dirty="0"/>
              <a:t>Krėvos sutarties sąlygos: </a:t>
            </a:r>
          </a:p>
        </p:txBody>
      </p:sp>
      <p:sp>
        <p:nvSpPr>
          <p:cNvPr id="3" name="Turinio vietos rezervavimo ženklas 2">
            <a:extLst>
              <a:ext uri="{FF2B5EF4-FFF2-40B4-BE49-F238E27FC236}">
                <a16:creationId xmlns:a16="http://schemas.microsoft.com/office/drawing/2014/main" id="{6D9A3B69-E41E-B855-541A-D1B097083C06}"/>
              </a:ext>
            </a:extLst>
          </p:cNvPr>
          <p:cNvSpPr>
            <a:spLocks noGrp="1"/>
          </p:cNvSpPr>
          <p:nvPr>
            <p:ph idx="4294967295"/>
          </p:nvPr>
        </p:nvSpPr>
        <p:spPr>
          <a:xfrm>
            <a:off x="0" y="1825625"/>
            <a:ext cx="10515600" cy="4351338"/>
          </a:xfrm>
        </p:spPr>
        <p:txBody>
          <a:bodyPr/>
          <a:lstStyle/>
          <a:p>
            <a:r>
              <a:rPr lang="lt-LT" dirty="0"/>
              <a:t>Vesti vienuolikametę mirusio Lenkijos karaliaus Liudviko dukterį Jadvygą;</a:t>
            </a:r>
          </a:p>
          <a:p>
            <a:r>
              <a:rPr lang="lt-LT" dirty="0"/>
              <a:t>Sumokėti Austrijos princui Vilhelmui 200 tūkst. Florinų kompensaciją dėl jo nutrauktų sužadėtuvių su Jadvyga;</a:t>
            </a:r>
          </a:p>
          <a:p>
            <a:r>
              <a:rPr lang="lt-LT" dirty="0"/>
              <a:t>Savo jėgomis ir lėšomis atgauti bei gražinti Lenkijai priklausančias žemes;</a:t>
            </a:r>
          </a:p>
          <a:p>
            <a:r>
              <a:rPr lang="lt-LT" dirty="0"/>
              <a:t>Paleisti į nelaisvę paimtus krikščionis – 40 000 ar 45 000 lenkų;</a:t>
            </a:r>
          </a:p>
          <a:p>
            <a:r>
              <a:rPr lang="lt-LT" dirty="0"/>
              <a:t>Krikštytis bei pakrikštyti visus Lietuvos gyventojus;</a:t>
            </a:r>
          </a:p>
          <a:p>
            <a:r>
              <a:rPr lang="lt-LT" dirty="0"/>
              <a:t>Prijungti ar prišlieti (</a:t>
            </a:r>
            <a:r>
              <a:rPr lang="lt-LT" dirty="0" err="1"/>
              <a:t>applicare</a:t>
            </a:r>
            <a:r>
              <a:rPr lang="lt-LT" dirty="0"/>
              <a:t>) Lietuvą prie Lenkijos karūnos.</a:t>
            </a:r>
          </a:p>
          <a:p>
            <a:endParaRPr lang="lt-LT" dirty="0"/>
          </a:p>
        </p:txBody>
      </p:sp>
    </p:spTree>
    <p:extLst>
      <p:ext uri="{BB962C8B-B14F-4D97-AF65-F5344CB8AC3E}">
        <p14:creationId xmlns:p14="http://schemas.microsoft.com/office/powerpoint/2010/main" val="349840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EB60644-29AD-44FA-8E79-0E1015EB8007}"/>
              </a:ext>
            </a:extLst>
          </p:cNvPr>
          <p:cNvSpPr>
            <a:spLocks noGrp="1"/>
          </p:cNvSpPr>
          <p:nvPr>
            <p:ph type="title"/>
          </p:nvPr>
        </p:nvSpPr>
        <p:spPr>
          <a:xfrm>
            <a:off x="876693" y="741391"/>
            <a:ext cx="5219307" cy="1616203"/>
          </a:xfrm>
        </p:spPr>
        <p:txBody>
          <a:bodyPr anchor="b">
            <a:normAutofit/>
          </a:bodyPr>
          <a:lstStyle/>
          <a:p>
            <a:r>
              <a:rPr lang="lt-LT" sz="3200"/>
              <a:t>Lietuvos krikštas (1387 m.)</a:t>
            </a:r>
          </a:p>
        </p:txBody>
      </p:sp>
      <p:sp>
        <p:nvSpPr>
          <p:cNvPr id="3" name="Turinio vietos rezervavimo ženklas 2">
            <a:extLst>
              <a:ext uri="{FF2B5EF4-FFF2-40B4-BE49-F238E27FC236}">
                <a16:creationId xmlns:a16="http://schemas.microsoft.com/office/drawing/2014/main" id="{6356907D-3AF6-EF33-41A7-9C13C29A9A29}"/>
              </a:ext>
            </a:extLst>
          </p:cNvPr>
          <p:cNvSpPr>
            <a:spLocks noGrp="1"/>
          </p:cNvSpPr>
          <p:nvPr>
            <p:ph idx="1"/>
          </p:nvPr>
        </p:nvSpPr>
        <p:spPr>
          <a:xfrm>
            <a:off x="276726" y="2533476"/>
            <a:ext cx="5819273" cy="3447832"/>
          </a:xfrm>
        </p:spPr>
        <p:txBody>
          <a:bodyPr anchor="t">
            <a:normAutofit/>
          </a:bodyPr>
          <a:lstStyle/>
          <a:p>
            <a:r>
              <a:rPr lang="lt-LT" sz="2000" dirty="0">
                <a:hlinkClick r:id="rId2"/>
              </a:rPr>
              <a:t>https://www.youtube.com/watch?v=oXicV2yaLyk</a:t>
            </a:r>
            <a:endParaRPr lang="lt-LT" sz="2000" dirty="0"/>
          </a:p>
          <a:p>
            <a:endParaRPr lang="lt-LT" sz="2000" dirty="0"/>
          </a:p>
          <a:p>
            <a:r>
              <a:rPr lang="lt-LT" sz="2000" dirty="0"/>
              <a:t>2-5 min.</a:t>
            </a:r>
          </a:p>
        </p:txBody>
      </p:sp>
      <p:pic>
        <p:nvPicPr>
          <p:cNvPr id="4" name="Paveikslėlis 3">
            <a:extLst>
              <a:ext uri="{FF2B5EF4-FFF2-40B4-BE49-F238E27FC236}">
                <a16:creationId xmlns:a16="http://schemas.microsoft.com/office/drawing/2014/main" id="{FE4D6694-9823-A4B8-2FB3-1640ED5B61F8}"/>
              </a:ext>
            </a:extLst>
          </p:cNvPr>
          <p:cNvPicPr>
            <a:picLocks noChangeAspect="1"/>
          </p:cNvPicPr>
          <p:nvPr/>
        </p:nvPicPr>
        <p:blipFill rotWithShape="1">
          <a:blip r:embed="rId3"/>
          <a:srcRect l="1415" r="2" b="2"/>
          <a:stretch/>
        </p:blipFill>
        <p:spPr>
          <a:xfrm>
            <a:off x="7015163" y="877413"/>
            <a:ext cx="4300543" cy="5043096"/>
          </a:xfrm>
          <a:prstGeom prst="rect">
            <a:avLst/>
          </a:prstGeom>
        </p:spPr>
      </p:pic>
      <p:grpSp>
        <p:nvGrpSpPr>
          <p:cNvPr id="12" name="Group 8">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0" name="Rectangle 9">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28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F204903-0205-65CF-AA90-7698063ECDF4}"/>
              </a:ext>
            </a:extLst>
          </p:cNvPr>
          <p:cNvSpPr>
            <a:spLocks noGrp="1"/>
          </p:cNvSpPr>
          <p:nvPr>
            <p:ph type="title"/>
          </p:nvPr>
        </p:nvSpPr>
        <p:spPr/>
        <p:txBody>
          <a:bodyPr>
            <a:normAutofit/>
          </a:bodyPr>
          <a:lstStyle/>
          <a:p>
            <a:r>
              <a:rPr lang="lt-LT" dirty="0" err="1"/>
              <a:t>Astravos</a:t>
            </a:r>
            <a:r>
              <a:rPr lang="lt-LT" dirty="0"/>
              <a:t> sutartis</a:t>
            </a:r>
          </a:p>
        </p:txBody>
      </p:sp>
      <p:sp>
        <p:nvSpPr>
          <p:cNvPr id="3" name="Turinio vietos rezervavimo ženklas 2">
            <a:extLst>
              <a:ext uri="{FF2B5EF4-FFF2-40B4-BE49-F238E27FC236}">
                <a16:creationId xmlns:a16="http://schemas.microsoft.com/office/drawing/2014/main" id="{708B8CC9-F920-745D-D96A-6BB4EB0B62DC}"/>
              </a:ext>
            </a:extLst>
          </p:cNvPr>
          <p:cNvSpPr>
            <a:spLocks noGrp="1"/>
          </p:cNvSpPr>
          <p:nvPr>
            <p:ph idx="1"/>
          </p:nvPr>
        </p:nvSpPr>
        <p:spPr/>
        <p:txBody>
          <a:bodyPr/>
          <a:lstStyle/>
          <a:p>
            <a:r>
              <a:rPr lang="lt-LT" dirty="0"/>
              <a:t>1392 m. Astravo dvare, netoli Lydos (dab. Baltarusija), sudaryta sutartis tarp Jogailos ir Vytauto, kuria buvo baigtos tarpusavio kovos.</a:t>
            </a:r>
          </a:p>
          <a:p>
            <a:r>
              <a:rPr lang="lt-LT" dirty="0"/>
              <a:t>Vytautas susigrąžino Trakų kunigaikštystę ir kitas tėvo Kęstučio žemes, gavo teisę Jogailos vardu valdyti visą LDK su sostine Vilniumi ir tituluotis Lietuvos kunigaikščiu. </a:t>
            </a:r>
          </a:p>
          <a:p>
            <a:r>
              <a:rPr lang="lt-LT" dirty="0"/>
              <a:t>Vytautas oficialiai pasiskelbė Jogailos vasalu. </a:t>
            </a:r>
          </a:p>
          <a:p>
            <a:r>
              <a:rPr lang="lt-LT" dirty="0"/>
              <a:t>Po Vytauto mirties pagal šią sutartį jo valdomos žemės turėjo Lenkijos karaliui.</a:t>
            </a:r>
          </a:p>
        </p:txBody>
      </p:sp>
    </p:spTree>
    <p:extLst>
      <p:ext uri="{BB962C8B-B14F-4D97-AF65-F5344CB8AC3E}">
        <p14:creationId xmlns:p14="http://schemas.microsoft.com/office/powerpoint/2010/main" val="178299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38993FD-43A3-EC53-464D-174B2836414A}"/>
              </a:ext>
            </a:extLst>
          </p:cNvPr>
          <p:cNvSpPr>
            <a:spLocks noGrp="1"/>
          </p:cNvSpPr>
          <p:nvPr>
            <p:ph type="title"/>
          </p:nvPr>
        </p:nvSpPr>
        <p:spPr/>
        <p:txBody>
          <a:bodyPr/>
          <a:lstStyle/>
          <a:p>
            <a:r>
              <a:rPr lang="lt-LT" dirty="0"/>
              <a:t>Vytauto valstybė</a:t>
            </a:r>
          </a:p>
        </p:txBody>
      </p:sp>
      <p:sp>
        <p:nvSpPr>
          <p:cNvPr id="3" name="Turinio vietos rezervavimo ženklas 2">
            <a:extLst>
              <a:ext uri="{FF2B5EF4-FFF2-40B4-BE49-F238E27FC236}">
                <a16:creationId xmlns:a16="http://schemas.microsoft.com/office/drawing/2014/main" id="{E064DA9A-FD10-07A2-A4E5-1BBF76002EBB}"/>
              </a:ext>
            </a:extLst>
          </p:cNvPr>
          <p:cNvSpPr>
            <a:spLocks noGrp="1"/>
          </p:cNvSpPr>
          <p:nvPr>
            <p:ph idx="1"/>
          </p:nvPr>
        </p:nvSpPr>
        <p:spPr>
          <a:xfrm>
            <a:off x="338668" y="1690688"/>
            <a:ext cx="11514666" cy="4675541"/>
          </a:xfrm>
        </p:spPr>
        <p:txBody>
          <a:bodyPr/>
          <a:lstStyle/>
          <a:p>
            <a:r>
              <a:rPr lang="lt-LT" dirty="0"/>
              <a:t>Vytautas sukūrė naują valstybinės valdžios modelį - asmeniniais santykiais grindžiamą valdymo organizaciją keitė pastoviais valstybiniais institutais. </a:t>
            </a:r>
          </a:p>
          <a:p>
            <a:r>
              <a:rPr lang="lt-LT" dirty="0"/>
              <a:t>Vytautas ėmėsi steigti dvaro pareigybes. </a:t>
            </a:r>
          </a:p>
          <a:p>
            <a:r>
              <a:rPr lang="lt-LT" dirty="0"/>
              <a:t>Šaltiniuose aptinkamos tokios XIV a. pabaigos – XV a. pradžios dvaro pareigybės: dvaro maršalka, dvaro arklininkas, dvaro taurininkas ir kt. </a:t>
            </a:r>
          </a:p>
          <a:p>
            <a:r>
              <a:rPr lang="lt-LT" dirty="0"/>
              <a:t>Taigi, Vytauto laikais valdovo dvaras tapo politinio gyvenimo centru.</a:t>
            </a:r>
          </a:p>
          <a:p>
            <a:r>
              <a:rPr lang="lt-LT" dirty="0"/>
              <a:t> Tuo pat metu kaip pastovi institucija susiformavo didžiojo kunigaikščio kanceliarija, įvestos nuolatinių raštininkų pareigybės. </a:t>
            </a:r>
          </a:p>
          <a:p>
            <a:r>
              <a:rPr lang="lt-LT" dirty="0"/>
              <a:t>Vytauto laikais pradėtos steigti naujos vietinės valdžios struktūros – vaivadijos. </a:t>
            </a:r>
          </a:p>
        </p:txBody>
      </p:sp>
    </p:spTree>
    <p:extLst>
      <p:ext uri="{BB962C8B-B14F-4D97-AF65-F5344CB8AC3E}">
        <p14:creationId xmlns:p14="http://schemas.microsoft.com/office/powerpoint/2010/main" val="294478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DE7277-08D4-86F7-C323-C785BAE78D41}"/>
              </a:ext>
            </a:extLst>
          </p:cNvPr>
          <p:cNvSpPr>
            <a:spLocks noGrp="1"/>
          </p:cNvSpPr>
          <p:nvPr>
            <p:ph type="title"/>
          </p:nvPr>
        </p:nvSpPr>
        <p:spPr/>
        <p:txBody>
          <a:bodyPr/>
          <a:lstStyle/>
          <a:p>
            <a:r>
              <a:rPr lang="lt-LT" dirty="0"/>
              <a:t>Aktualumas </a:t>
            </a:r>
          </a:p>
        </p:txBody>
      </p:sp>
      <p:sp>
        <p:nvSpPr>
          <p:cNvPr id="5" name="Turinio vietos rezervavimo ženklas 4">
            <a:extLst>
              <a:ext uri="{FF2B5EF4-FFF2-40B4-BE49-F238E27FC236}">
                <a16:creationId xmlns:a16="http://schemas.microsoft.com/office/drawing/2014/main" id="{840C4E1D-0B20-520B-9DE8-DC15661E21C4}"/>
              </a:ext>
            </a:extLst>
          </p:cNvPr>
          <p:cNvSpPr>
            <a:spLocks noGrp="1"/>
          </p:cNvSpPr>
          <p:nvPr>
            <p:ph sz="half" idx="1"/>
          </p:nvPr>
        </p:nvSpPr>
        <p:spPr>
          <a:xfrm>
            <a:off x="5729111" y="1690687"/>
            <a:ext cx="5822245" cy="4664957"/>
          </a:xfrm>
        </p:spPr>
        <p:txBody>
          <a:bodyPr/>
          <a:lstStyle/>
          <a:p>
            <a:r>
              <a:rPr lang="lt-LT" dirty="0"/>
              <a:t>Kol Lietuva nebuvo NATO ir Europos Sąjungos narė, tai mums atrodė, kad kunigaikštis yra labai aukštas įvertinimas mūsų valdovams. Tačiau bendraudami su užsienio šalių partneriais supratome, kad jie mūsų istoriją vertina kitaip. Anglų kalboje didžiojo kunigaikščio titulas nėra lygus karaliui. Mes kunigaikštį suprantame kaip aukščiausią valdovą, o jie – kaip </a:t>
            </a:r>
            <a:r>
              <a:rPr lang="lt-LT" dirty="0" err="1"/>
              <a:t>submonarchą</a:t>
            </a:r>
            <a:r>
              <a:rPr lang="lt-LT" dirty="0"/>
              <a:t>“.</a:t>
            </a:r>
          </a:p>
        </p:txBody>
      </p:sp>
      <p:sp>
        <p:nvSpPr>
          <p:cNvPr id="6" name="Turinio vietos rezervavimo ženklas 5">
            <a:extLst>
              <a:ext uri="{FF2B5EF4-FFF2-40B4-BE49-F238E27FC236}">
                <a16:creationId xmlns:a16="http://schemas.microsoft.com/office/drawing/2014/main" id="{4DDC945F-95C2-0105-CABF-0DDE85F37ED3}"/>
              </a:ext>
            </a:extLst>
          </p:cNvPr>
          <p:cNvSpPr>
            <a:spLocks noGrp="1"/>
          </p:cNvSpPr>
          <p:nvPr>
            <p:ph sz="half" idx="2"/>
          </p:nvPr>
        </p:nvSpPr>
        <p:spPr>
          <a:xfrm>
            <a:off x="640645" y="1690687"/>
            <a:ext cx="4890911" cy="4371445"/>
          </a:xfrm>
        </p:spPr>
        <p:txBody>
          <a:bodyPr/>
          <a:lstStyle/>
          <a:p>
            <a:r>
              <a:rPr lang="lt-LT" dirty="0"/>
              <a:t>Lietuvos – Lenkijos santykiai, kurie tampa priešiškos propagandos ir kiršinimo taikiniu. Iš visų Lietuvos kaimynių santykiai su Lenkija išsiskiria savo sudėtingumu ir ilga istorija. </a:t>
            </a:r>
          </a:p>
        </p:txBody>
      </p:sp>
    </p:spTree>
    <p:extLst>
      <p:ext uri="{BB962C8B-B14F-4D97-AF65-F5344CB8AC3E}">
        <p14:creationId xmlns:p14="http://schemas.microsoft.com/office/powerpoint/2010/main" val="2386828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4D88233-0B14-D22E-17A0-635FB8C077BC}"/>
              </a:ext>
            </a:extLst>
          </p:cNvPr>
          <p:cNvSpPr>
            <a:spLocks noGrp="1"/>
          </p:cNvSpPr>
          <p:nvPr>
            <p:ph type="title"/>
          </p:nvPr>
        </p:nvSpPr>
        <p:spPr/>
        <p:txBody>
          <a:bodyPr/>
          <a:lstStyle/>
          <a:p>
            <a:r>
              <a:rPr lang="lt-LT" dirty="0"/>
              <a:t>Kancleris, vaivada</a:t>
            </a:r>
          </a:p>
        </p:txBody>
      </p:sp>
      <p:sp>
        <p:nvSpPr>
          <p:cNvPr id="3" name="Turinio vietos rezervavimo ženklas 2">
            <a:extLst>
              <a:ext uri="{FF2B5EF4-FFF2-40B4-BE49-F238E27FC236}">
                <a16:creationId xmlns:a16="http://schemas.microsoft.com/office/drawing/2014/main" id="{58963EE3-F57F-035C-8CB0-B2FA23946036}"/>
              </a:ext>
            </a:extLst>
          </p:cNvPr>
          <p:cNvSpPr>
            <a:spLocks noGrp="1"/>
          </p:cNvSpPr>
          <p:nvPr>
            <p:ph idx="1"/>
          </p:nvPr>
        </p:nvSpPr>
        <p:spPr/>
        <p:txBody>
          <a:bodyPr/>
          <a:lstStyle/>
          <a:p>
            <a:r>
              <a:rPr lang="lt-LT" dirty="0"/>
              <a:t>Kanceliarijos vadovo, kanclerio, pareigybė atsirado tik Kazimiero valdymo pradžioje 1441 m. (pirmuoju kancleriu tapo didikas </a:t>
            </a:r>
            <a:r>
              <a:rPr lang="lt-LT" dirty="0" err="1"/>
              <a:t>Sudivojus</a:t>
            </a:r>
            <a:r>
              <a:rPr lang="lt-LT" dirty="0"/>
              <a:t> </a:t>
            </a:r>
            <a:r>
              <a:rPr lang="lt-LT" dirty="0" err="1"/>
              <a:t>Valmantaitis</a:t>
            </a:r>
            <a:r>
              <a:rPr lang="lt-LT" dirty="0"/>
              <a:t>). </a:t>
            </a:r>
          </a:p>
          <a:p>
            <a:r>
              <a:rPr lang="lt-LT" dirty="0"/>
              <a:t>Kanceliarijos ir rašytinių dokumentų reikšmės išaugimas lėmė, kad kancleris (nuo XV a. pabaigos paprastai kartu ir Vilniaus </a:t>
            </a:r>
            <a:r>
              <a:rPr lang="lt-LT" dirty="0">
                <a:hlinkClick r:id="rId3"/>
              </a:rPr>
              <a:t>vaivada</a:t>
            </a:r>
            <a:r>
              <a:rPr lang="lt-LT" dirty="0"/>
              <a:t>) tapo antruoju po valdovo šalies asmeniu. </a:t>
            </a:r>
          </a:p>
          <a:p>
            <a:endParaRPr lang="lt-LT" dirty="0"/>
          </a:p>
        </p:txBody>
      </p:sp>
    </p:spTree>
    <p:extLst>
      <p:ext uri="{BB962C8B-B14F-4D97-AF65-F5344CB8AC3E}">
        <p14:creationId xmlns:p14="http://schemas.microsoft.com/office/powerpoint/2010/main" val="47929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F24F38A9-F2FE-E65A-CE54-0783180BD623}"/>
              </a:ext>
            </a:extLst>
          </p:cNvPr>
          <p:cNvPicPr>
            <a:picLocks noChangeAspect="1"/>
          </p:cNvPicPr>
          <p:nvPr/>
        </p:nvPicPr>
        <p:blipFill rotWithShape="1">
          <a:blip r:embed="rId3"/>
          <a:srcRect t="12710"/>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a:extLst>
              <a:ext uri="{FF2B5EF4-FFF2-40B4-BE49-F238E27FC236}">
                <a16:creationId xmlns:a16="http://schemas.microsoft.com/office/drawing/2014/main" id="{22847567-435C-D891-AB86-0F795E1883A6}"/>
              </a:ext>
            </a:extLst>
          </p:cNvPr>
          <p:cNvSpPr>
            <a:spLocks noGrp="1"/>
          </p:cNvSpPr>
          <p:nvPr>
            <p:ph type="title"/>
          </p:nvPr>
        </p:nvSpPr>
        <p:spPr>
          <a:xfrm>
            <a:off x="7531610" y="365125"/>
            <a:ext cx="3822189" cy="1899912"/>
          </a:xfrm>
        </p:spPr>
        <p:txBody>
          <a:bodyPr>
            <a:normAutofit/>
          </a:bodyPr>
          <a:lstStyle/>
          <a:p>
            <a:r>
              <a:rPr lang="lt-LT" sz="4000" dirty="0" err="1"/>
              <a:t>Horodlės</a:t>
            </a:r>
            <a:r>
              <a:rPr lang="lt-LT" sz="4000" dirty="0"/>
              <a:t> susitarimai </a:t>
            </a:r>
            <a:br>
              <a:rPr lang="lt-LT" sz="4000" dirty="0"/>
            </a:br>
            <a:r>
              <a:rPr lang="lt-LT" sz="4000" dirty="0"/>
              <a:t>(1413 m.)</a:t>
            </a:r>
          </a:p>
        </p:txBody>
      </p:sp>
      <p:sp>
        <p:nvSpPr>
          <p:cNvPr id="3" name="Turinio vietos rezervavimo ženklas 2">
            <a:extLst>
              <a:ext uri="{FF2B5EF4-FFF2-40B4-BE49-F238E27FC236}">
                <a16:creationId xmlns:a16="http://schemas.microsoft.com/office/drawing/2014/main" id="{43427F04-8D1D-42DC-FD8F-4D9BC9DCDE94}"/>
              </a:ext>
            </a:extLst>
          </p:cNvPr>
          <p:cNvSpPr>
            <a:spLocks noGrp="1"/>
          </p:cNvSpPr>
          <p:nvPr>
            <p:ph idx="1"/>
          </p:nvPr>
        </p:nvSpPr>
        <p:spPr>
          <a:xfrm>
            <a:off x="7531610" y="2434201"/>
            <a:ext cx="3822189" cy="3742762"/>
          </a:xfrm>
        </p:spPr>
        <p:txBody>
          <a:bodyPr>
            <a:normAutofit/>
          </a:bodyPr>
          <a:lstStyle/>
          <a:p>
            <a:r>
              <a:rPr lang="lt-LT" sz="2000" dirty="0" err="1">
                <a:hlinkClick r:id="rId4"/>
              </a:rPr>
              <a:t>Horodlės</a:t>
            </a:r>
            <a:r>
              <a:rPr lang="lt-LT" sz="2000" dirty="0">
                <a:hlinkClick r:id="rId4"/>
              </a:rPr>
              <a:t> susitarimais </a:t>
            </a:r>
            <a:r>
              <a:rPr lang="lt-LT" sz="2000" dirty="0"/>
              <a:t>siekta iš naujo sureguliuoti Lenkijos karalystės ir Lietuvos Didžiosios Kunigaikštystės, valdovų Jogailos ir Vytauto santykius</a:t>
            </a:r>
          </a:p>
          <a:p>
            <a:r>
              <a:rPr lang="lt-LT" sz="2000" dirty="0"/>
              <a:t>Buvo surašyti trys aktai: </a:t>
            </a:r>
          </a:p>
          <a:p>
            <a:pPr>
              <a:buFont typeface="Wingdings" panose="05000000000000000000" pitchFamily="2" charset="2"/>
              <a:buChar char="ü"/>
            </a:pPr>
            <a:r>
              <a:rPr lang="lt-LT" sz="2000" dirty="0"/>
              <a:t>valdovų Jogailos ir Vytauto, </a:t>
            </a:r>
          </a:p>
          <a:p>
            <a:pPr>
              <a:buFont typeface="Wingdings" panose="05000000000000000000" pitchFamily="2" charset="2"/>
              <a:buChar char="ü"/>
            </a:pPr>
            <a:r>
              <a:rPr lang="lt-LT" sz="2000" dirty="0"/>
              <a:t>Lietuvos didikų, </a:t>
            </a:r>
          </a:p>
          <a:p>
            <a:pPr>
              <a:buFont typeface="Wingdings" panose="05000000000000000000" pitchFamily="2" charset="2"/>
              <a:buChar char="ü"/>
            </a:pPr>
            <a:r>
              <a:rPr lang="lt-LT" sz="2000" dirty="0"/>
              <a:t>Lenkijos ponų.</a:t>
            </a:r>
          </a:p>
        </p:txBody>
      </p:sp>
    </p:spTree>
    <p:extLst>
      <p:ext uri="{BB962C8B-B14F-4D97-AF65-F5344CB8AC3E}">
        <p14:creationId xmlns:p14="http://schemas.microsoft.com/office/powerpoint/2010/main" val="375325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C3ECAA-65F4-F4F9-E9C5-97099AE7CD0D}"/>
              </a:ext>
            </a:extLst>
          </p:cNvPr>
          <p:cNvSpPr>
            <a:spLocks noGrp="1"/>
          </p:cNvSpPr>
          <p:nvPr>
            <p:ph type="title"/>
          </p:nvPr>
        </p:nvSpPr>
        <p:spPr/>
        <p:txBody>
          <a:bodyPr/>
          <a:lstStyle/>
          <a:p>
            <a:r>
              <a:rPr lang="lt-LT" dirty="0"/>
              <a:t>Aleksandro Jogailaičio privilegija</a:t>
            </a:r>
          </a:p>
        </p:txBody>
      </p:sp>
      <p:sp>
        <p:nvSpPr>
          <p:cNvPr id="3" name="Turinio vietos rezervavimo ženklas 2">
            <a:extLst>
              <a:ext uri="{FF2B5EF4-FFF2-40B4-BE49-F238E27FC236}">
                <a16:creationId xmlns:a16="http://schemas.microsoft.com/office/drawing/2014/main" id="{068C63A2-CB01-A090-CF78-24DC0C3003D6}"/>
              </a:ext>
            </a:extLst>
          </p:cNvPr>
          <p:cNvSpPr>
            <a:spLocks noGrp="1"/>
          </p:cNvSpPr>
          <p:nvPr>
            <p:ph idx="1"/>
          </p:nvPr>
        </p:nvSpPr>
        <p:spPr/>
        <p:txBody>
          <a:bodyPr/>
          <a:lstStyle/>
          <a:p>
            <a:r>
              <a:rPr lang="lt-LT" dirty="0"/>
              <a:t>Valdovui dažniausiai gyvenant Lenkijoje, vykdomoji valdžia valstybėje priklausė nedidelei ir konsoliduotai didikų grupei. </a:t>
            </a:r>
          </a:p>
          <a:p>
            <a:r>
              <a:rPr lang="lt-LT" dirty="0"/>
              <a:t>Būtent ji 1492 m. išsireikalavo iš ką tik išrinktojo didžiojo kunigaikščio Aleksandro privilegiją ir naujas politines nuolaidas: </a:t>
            </a:r>
          </a:p>
          <a:p>
            <a:pPr marL="0" indent="0">
              <a:buNone/>
            </a:pPr>
            <a:r>
              <a:rPr lang="lt-LT" dirty="0"/>
              <a:t>„Taip pat, kada kai kuriuos nutarimus ir reikalus pasitarime su mūsų ponais reikės apsvarstyti ir tie ponai tam nepritars, tai mes neprivalome dėl to pykti ant jų, bet, ką tik jie mums patars mūsų ir bendrai gerovei, mes tai įvykdysime.“ </a:t>
            </a:r>
          </a:p>
          <a:p>
            <a:r>
              <a:rPr lang="lt-LT" dirty="0"/>
              <a:t>Tai reiškė, kad jokios reikšmingos permainos valstybėje negalėjo būti įgyvendintos be didikų pritarimo.</a:t>
            </a:r>
          </a:p>
        </p:txBody>
      </p:sp>
    </p:spTree>
    <p:extLst>
      <p:ext uri="{BB962C8B-B14F-4D97-AF65-F5344CB8AC3E}">
        <p14:creationId xmlns:p14="http://schemas.microsoft.com/office/powerpoint/2010/main" val="49839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CA952D7-38B5-1E54-53B0-FEC3A7B36DF1}"/>
              </a:ext>
            </a:extLst>
          </p:cNvPr>
          <p:cNvSpPr>
            <a:spLocks noGrp="1"/>
          </p:cNvSpPr>
          <p:nvPr>
            <p:ph type="title"/>
          </p:nvPr>
        </p:nvSpPr>
        <p:spPr>
          <a:xfrm>
            <a:off x="762000" y="761998"/>
            <a:ext cx="5334000" cy="1708246"/>
          </a:xfrm>
        </p:spPr>
        <p:txBody>
          <a:bodyPr anchor="ctr">
            <a:normAutofit/>
          </a:bodyPr>
          <a:lstStyle/>
          <a:p>
            <a:r>
              <a:rPr lang="lt-LT" sz="4000" dirty="0"/>
              <a:t>Gediminaičiai- Jogailaičiai</a:t>
            </a:r>
          </a:p>
        </p:txBody>
      </p:sp>
      <p:sp>
        <p:nvSpPr>
          <p:cNvPr id="3" name="Turinio vietos rezervavimo ženklas 2">
            <a:extLst>
              <a:ext uri="{FF2B5EF4-FFF2-40B4-BE49-F238E27FC236}">
                <a16:creationId xmlns:a16="http://schemas.microsoft.com/office/drawing/2014/main" id="{4237F8FF-2758-EA32-E416-32A43B002CDB}"/>
              </a:ext>
            </a:extLst>
          </p:cNvPr>
          <p:cNvSpPr>
            <a:spLocks noGrp="1"/>
          </p:cNvSpPr>
          <p:nvPr>
            <p:ph idx="1"/>
          </p:nvPr>
        </p:nvSpPr>
        <p:spPr>
          <a:xfrm>
            <a:off x="99954" y="2382253"/>
            <a:ext cx="5996046" cy="3857827"/>
          </a:xfrm>
        </p:spPr>
        <p:txBody>
          <a:bodyPr anchor="ctr">
            <a:normAutofit/>
          </a:bodyPr>
          <a:lstStyle/>
          <a:p>
            <a:r>
              <a:rPr lang="lt-LT" sz="1400" dirty="0"/>
              <a:t>Gedimino laikai išties žymėjo naują politinį laikotarpį. Tuo metu Lietuvoje atsirado „viešpataujančios giminės” (</a:t>
            </a:r>
            <a:r>
              <a:rPr lang="lt-LT" sz="1400" dirty="0" err="1"/>
              <a:t>stirps</a:t>
            </a:r>
            <a:r>
              <a:rPr lang="lt-LT" sz="1400" dirty="0"/>
              <a:t> regia) idėja, kuri teisę valdyti šalį užtikrino asmenims, kilusiems iš valdančios dinastijos.</a:t>
            </a:r>
          </a:p>
          <a:p>
            <a:r>
              <a:rPr lang="lt-LT" sz="1400" dirty="0"/>
              <a:t>Nuo šiol didžiaisiais kunigaikščiais galėjo tapti tik tiesioginiai Gedimino palikuonys, kurie save laikė ir kitų buvo pripažįstami prigimtiniais valdovais (domini </a:t>
            </a:r>
            <a:r>
              <a:rPr lang="lt-LT" sz="1400" dirty="0" err="1"/>
              <a:t>naturales</a:t>
            </a:r>
            <a:r>
              <a:rPr lang="lt-LT" sz="1400" dirty="0"/>
              <a:t>), o valstybė vadinta valdovo tėvonija.</a:t>
            </a:r>
          </a:p>
          <a:p>
            <a:r>
              <a:rPr lang="lt-LT" sz="1400" dirty="0"/>
              <a:t>Su Vytauto broliu Žygimantu ir jo sūnumi Mykolu išmirus </a:t>
            </a:r>
            <a:r>
              <a:rPr lang="lt-LT" sz="1400" dirty="0" err="1"/>
              <a:t>Kęstutaičių</a:t>
            </a:r>
            <a:r>
              <a:rPr lang="lt-LT" sz="1400" dirty="0"/>
              <a:t> šakai, o Jogailos broliui Švitrigailai nepalikus tiesioginių įpėdinių, Jogailos sūnūs ir anūkai galėjo pradėti naujos – Jogailaičių dinastinės atšakos valdžią. </a:t>
            </a:r>
          </a:p>
          <a:p>
            <a:r>
              <a:rPr lang="lt-LT" sz="1400" dirty="0"/>
              <a:t>Lemiamas buvo ilgas, net 52 metus trukęs Jogailos jaunesniojo sūnaus Kazimiero Jogailaičio valdymas. Per šį laikotarpį buvo suderinti santykiai tarp Lenkijos ir Lietuvos bei nusistovėjo personaline/dinastine unija grįsta politinė santvarka.</a:t>
            </a:r>
          </a:p>
        </p:txBody>
      </p:sp>
      <p:sp>
        <p:nvSpPr>
          <p:cNvPr id="15" name="Rectangle 8">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aveikslėlis 3">
            <a:extLst>
              <a:ext uri="{FF2B5EF4-FFF2-40B4-BE49-F238E27FC236}">
                <a16:creationId xmlns:a16="http://schemas.microsoft.com/office/drawing/2014/main" id="{902B14A4-9CDC-ACA8-F95E-152226C00CBF}"/>
              </a:ext>
            </a:extLst>
          </p:cNvPr>
          <p:cNvPicPr>
            <a:picLocks noChangeAspect="1"/>
          </p:cNvPicPr>
          <p:nvPr/>
        </p:nvPicPr>
        <p:blipFill>
          <a:blip r:embed="rId3"/>
          <a:stretch>
            <a:fillRect/>
          </a:stretch>
        </p:blipFill>
        <p:spPr>
          <a:xfrm>
            <a:off x="6661484" y="1392538"/>
            <a:ext cx="5430562" cy="4072922"/>
          </a:xfrm>
          <a:prstGeom prst="rect">
            <a:avLst/>
          </a:prstGeom>
        </p:spPr>
      </p:pic>
    </p:spTree>
    <p:extLst>
      <p:ext uri="{BB962C8B-B14F-4D97-AF65-F5344CB8AC3E}">
        <p14:creationId xmlns:p14="http://schemas.microsoft.com/office/powerpoint/2010/main" val="350144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ECDBC42-93E6-3F20-C30F-CB13AE4D5BD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LDK - imperija?</a:t>
            </a:r>
          </a:p>
        </p:txBody>
      </p:sp>
      <p:pic>
        <p:nvPicPr>
          <p:cNvPr id="4" name="Turinio vietos rezervavimo ženklas 3">
            <a:extLst>
              <a:ext uri="{FF2B5EF4-FFF2-40B4-BE49-F238E27FC236}">
                <a16:creationId xmlns:a16="http://schemas.microsoft.com/office/drawing/2014/main" id="{51434205-4C8D-2F94-FE78-FCD69E2FC3D7}"/>
              </a:ext>
            </a:extLst>
          </p:cNvPr>
          <p:cNvPicPr>
            <a:picLocks noGrp="1" noChangeAspect="1"/>
          </p:cNvPicPr>
          <p:nvPr>
            <p:ph idx="1"/>
          </p:nvPr>
        </p:nvPicPr>
        <p:blipFill>
          <a:blip r:embed="rId3"/>
          <a:stretch>
            <a:fillRect/>
          </a:stretch>
        </p:blipFill>
        <p:spPr>
          <a:xfrm>
            <a:off x="4890379" y="640080"/>
            <a:ext cx="5982644" cy="5578816"/>
          </a:xfrm>
          <a:prstGeom prst="rect">
            <a:avLst/>
          </a:prstGeom>
        </p:spPr>
      </p:pic>
    </p:spTree>
    <p:extLst>
      <p:ext uri="{BB962C8B-B14F-4D97-AF65-F5344CB8AC3E}">
        <p14:creationId xmlns:p14="http://schemas.microsoft.com/office/powerpoint/2010/main" val="425852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EBA653A-59DA-8CCD-44E6-07B755587684}"/>
              </a:ext>
            </a:extLst>
          </p:cNvPr>
          <p:cNvSpPr>
            <a:spLocks noGrp="1"/>
          </p:cNvSpPr>
          <p:nvPr>
            <p:ph type="title"/>
          </p:nvPr>
        </p:nvSpPr>
        <p:spPr>
          <a:xfrm>
            <a:off x="4322703" y="1422399"/>
            <a:ext cx="7327430" cy="1783645"/>
          </a:xfrm>
        </p:spPr>
        <p:txBody>
          <a:bodyPr/>
          <a:lstStyle/>
          <a:p>
            <a:pPr algn="ctr"/>
            <a:r>
              <a:rPr lang="lt-LT" sz="2800" b="1" dirty="0">
                <a:effectLst/>
                <a:latin typeface="Times New Roman" panose="02020603050405020304" pitchFamily="18" charset="0"/>
                <a:ea typeface="Times New Roman" panose="02020603050405020304" pitchFamily="18" charset="0"/>
              </a:rPr>
              <a:t>LUOMINIŲ INSTITUCIJŲ FORMAVIMASIS XIII-XVI A. </a:t>
            </a:r>
            <a:br>
              <a:rPr lang="lt-LT" sz="2800" b="1" dirty="0">
                <a:effectLst/>
                <a:latin typeface="Times New Roman" panose="02020603050405020304" pitchFamily="18" charset="0"/>
                <a:ea typeface="Times New Roman" panose="02020603050405020304" pitchFamily="18" charset="0"/>
              </a:rPr>
            </a:br>
            <a:r>
              <a:rPr lang="lt-LT" sz="2800" b="1" dirty="0">
                <a:effectLst/>
                <a:latin typeface="Times New Roman" panose="02020603050405020304" pitchFamily="18" charset="0"/>
                <a:ea typeface="Times New Roman" panose="02020603050405020304" pitchFamily="18" charset="0"/>
              </a:rPr>
              <a:t>LIETUVOS VALSTYBĖ PERSONALINĖS UNIJOS SU LENKIJA LAIKAIS. </a:t>
            </a:r>
            <a:endParaRPr lang="lt-LT" sz="2800" dirty="0">
              <a:effectLst/>
              <a:latin typeface="Times New Roman" panose="02020603050405020304" pitchFamily="18" charset="0"/>
              <a:ea typeface="Times New Roman" panose="02020603050405020304" pitchFamily="18" charset="0"/>
            </a:endParaRPr>
          </a:p>
        </p:txBody>
      </p:sp>
      <p:sp>
        <p:nvSpPr>
          <p:cNvPr id="5" name="Teksto vietos rezervavimo ženklas 4">
            <a:extLst>
              <a:ext uri="{FF2B5EF4-FFF2-40B4-BE49-F238E27FC236}">
                <a16:creationId xmlns:a16="http://schemas.microsoft.com/office/drawing/2014/main" id="{7F026119-DFA8-3AEA-4FED-DFC599F7F6C6}"/>
              </a:ext>
            </a:extLst>
          </p:cNvPr>
          <p:cNvSpPr>
            <a:spLocks noGrp="1"/>
          </p:cNvSpPr>
          <p:nvPr>
            <p:ph type="body" sz="quarter" idx="10"/>
          </p:nvPr>
        </p:nvSpPr>
        <p:spPr>
          <a:xfrm>
            <a:off x="4322703" y="3916940"/>
            <a:ext cx="7191964" cy="1693863"/>
          </a:xfrm>
        </p:spPr>
        <p:txBody>
          <a:bodyPr/>
          <a:lstStyle/>
          <a:p>
            <a:r>
              <a:rPr lang="lt-LT" dirty="0"/>
              <a:t>Probleminiai klausimai: </a:t>
            </a:r>
          </a:p>
          <a:p>
            <a:r>
              <a:rPr lang="lt-LT" dirty="0"/>
              <a:t>Kaip formavosi luominės institucijos  nuo valstybės susidarymo iki XV a. pabaigos?  Kokią įtaką tam turėjo Lenkija?</a:t>
            </a:r>
          </a:p>
          <a:p>
            <a:r>
              <a:rPr lang="lt-LT" dirty="0"/>
              <a:t>Kokiais būdais buvo užtikrinamas LDK savarankiškumas personalinės unijos su Lenkija metu?</a:t>
            </a:r>
          </a:p>
          <a:p>
            <a:endParaRPr lang="lt-LT" dirty="0"/>
          </a:p>
          <a:p>
            <a:endParaRPr lang="lt-LT" dirty="0"/>
          </a:p>
        </p:txBody>
      </p:sp>
    </p:spTree>
    <p:extLst>
      <p:ext uri="{BB962C8B-B14F-4D97-AF65-F5344CB8AC3E}">
        <p14:creationId xmlns:p14="http://schemas.microsoft.com/office/powerpoint/2010/main" val="250358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C5EAE98-4482-F4C8-004E-6871F18DDD40}"/>
              </a:ext>
            </a:extLst>
          </p:cNvPr>
          <p:cNvSpPr>
            <a:spLocks noGrp="1"/>
          </p:cNvSpPr>
          <p:nvPr>
            <p:ph type="title"/>
          </p:nvPr>
        </p:nvSpPr>
        <p:spPr/>
        <p:txBody>
          <a:bodyPr>
            <a:normAutofit fontScale="90000"/>
          </a:bodyPr>
          <a:lstStyle/>
          <a:p>
            <a:r>
              <a:rPr lang="lt-LT" dirty="0"/>
              <a:t>Luominės monarchijos formavimasis Lietuvoje XIV a. </a:t>
            </a:r>
            <a:r>
              <a:rPr lang="lt-LT" dirty="0" err="1"/>
              <a:t>pab</a:t>
            </a:r>
            <a:r>
              <a:rPr lang="lt-LT" dirty="0"/>
              <a:t>. – XV a.</a:t>
            </a:r>
          </a:p>
        </p:txBody>
      </p:sp>
      <p:sp>
        <p:nvSpPr>
          <p:cNvPr id="3" name="Turinio vietos rezervavimo ženklas 2">
            <a:extLst>
              <a:ext uri="{FF2B5EF4-FFF2-40B4-BE49-F238E27FC236}">
                <a16:creationId xmlns:a16="http://schemas.microsoft.com/office/drawing/2014/main" id="{C3A52F42-AB28-00CF-2FBC-F7D7C07F73CA}"/>
              </a:ext>
            </a:extLst>
          </p:cNvPr>
          <p:cNvSpPr>
            <a:spLocks noGrp="1"/>
          </p:cNvSpPr>
          <p:nvPr>
            <p:ph idx="1"/>
          </p:nvPr>
        </p:nvSpPr>
        <p:spPr/>
        <p:txBody>
          <a:bodyPr/>
          <a:lstStyle/>
          <a:p>
            <a:r>
              <a:rPr lang="lt-LT" dirty="0"/>
              <a:t>Luominė Lietuvos valstybės struktūra susiklostė kunigaikščio vietininkams nevirtus žemių valdovais. </a:t>
            </a:r>
          </a:p>
          <a:p>
            <a:r>
              <a:rPr lang="lt-LT" dirty="0"/>
              <a:t>Atsiradusios luominio atstovavimo ir vykdomosios bei teisinės valdžios institucijos kažkiek apribojo didžiojo kunigaikščio valdžią, bet tai buvo didikų, o ne žemių valdovų vykdomi apribojimai. </a:t>
            </a:r>
          </a:p>
          <a:p>
            <a:r>
              <a:rPr lang="lt-LT" dirty="0"/>
              <a:t>Didikai tapo labiausiai suinteresuota Lietuvos valstybingumu jėga, nes tokia valstybė geriausiai atitiko jų interesus. </a:t>
            </a:r>
          </a:p>
          <a:p>
            <a:r>
              <a:rPr lang="lt-LT" dirty="0"/>
              <a:t>Didžiajam kunigaikščiui reikėjo šios valstybės kaip atramos prieš Lenkijos didikus ir jis siekė kompromiso su Lietuvos didikais. </a:t>
            </a:r>
          </a:p>
        </p:txBody>
      </p:sp>
    </p:spTree>
    <p:extLst>
      <p:ext uri="{BB962C8B-B14F-4D97-AF65-F5344CB8AC3E}">
        <p14:creationId xmlns:p14="http://schemas.microsoft.com/office/powerpoint/2010/main" val="527184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1D8FFB-E995-F2C1-BD4D-243F91E1E233}"/>
              </a:ext>
            </a:extLst>
          </p:cNvPr>
          <p:cNvSpPr>
            <a:spLocks noGrp="1"/>
          </p:cNvSpPr>
          <p:nvPr>
            <p:ph type="title"/>
          </p:nvPr>
        </p:nvSpPr>
        <p:spPr/>
        <p:txBody>
          <a:bodyPr/>
          <a:lstStyle/>
          <a:p>
            <a:pPr algn="ctr"/>
            <a:r>
              <a:rPr lang="lt-LT" dirty="0"/>
              <a:t>Luominių institucijų formavimasis ir Lenkijos vaidmuo LDK</a:t>
            </a:r>
          </a:p>
        </p:txBody>
      </p:sp>
      <p:sp>
        <p:nvSpPr>
          <p:cNvPr id="3" name="Turinio vietos rezervavimo ženklas 2">
            <a:extLst>
              <a:ext uri="{FF2B5EF4-FFF2-40B4-BE49-F238E27FC236}">
                <a16:creationId xmlns:a16="http://schemas.microsoft.com/office/drawing/2014/main" id="{D8669262-D11E-8354-E3CF-88F37B62117C}"/>
              </a:ext>
            </a:extLst>
          </p:cNvPr>
          <p:cNvSpPr>
            <a:spLocks noGrp="1"/>
          </p:cNvSpPr>
          <p:nvPr>
            <p:ph idx="1"/>
          </p:nvPr>
        </p:nvSpPr>
        <p:spPr/>
        <p:txBody>
          <a:bodyPr/>
          <a:lstStyle/>
          <a:p>
            <a:r>
              <a:rPr lang="lt-LT" dirty="0"/>
              <a:t>Po krikšto prasidėjusį Lietuvos europėjimo procesą labai veikė lenkų valstybės ir visuomenės organizacijos principai ir kultūra.</a:t>
            </a:r>
          </a:p>
          <a:p>
            <a:r>
              <a:rPr lang="lt-LT" dirty="0"/>
              <a:t>Lietuvos valstybingumui, jos modernėjimui ir europėjimui ypač svarbūs buvo </a:t>
            </a:r>
            <a:r>
              <a:rPr lang="lt-LT" dirty="0" err="1"/>
              <a:t>Horodlės</a:t>
            </a:r>
            <a:r>
              <a:rPr lang="lt-LT" dirty="0"/>
              <a:t> aktai, partvirtinę, kad gyvuoja nuo Lenkijos karalystės atskira LDK. </a:t>
            </a:r>
          </a:p>
          <a:p>
            <a:r>
              <a:rPr lang="lt-LT" dirty="0" err="1"/>
              <a:t>Horodlės</a:t>
            </a:r>
            <a:r>
              <a:rPr lang="lt-LT" dirty="0"/>
              <a:t> suvažiavime buvo nutarta bajorams rinktis į seimus, kurie formaliai įteisino Lietuvos elitą, kaip jėgą, valdančią kartu su didžiuoju kunigaikščiu.</a:t>
            </a:r>
          </a:p>
        </p:txBody>
      </p:sp>
    </p:spTree>
    <p:extLst>
      <p:ext uri="{BB962C8B-B14F-4D97-AF65-F5344CB8AC3E}">
        <p14:creationId xmlns:p14="http://schemas.microsoft.com/office/powerpoint/2010/main" val="378002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71648EA-7329-E304-4471-9C10CE3BB9F6}"/>
              </a:ext>
            </a:extLst>
          </p:cNvPr>
          <p:cNvSpPr>
            <a:spLocks noGrp="1"/>
          </p:cNvSpPr>
          <p:nvPr>
            <p:ph type="title"/>
          </p:nvPr>
        </p:nvSpPr>
        <p:spPr/>
        <p:txBody>
          <a:bodyPr>
            <a:normAutofit/>
          </a:bodyPr>
          <a:lstStyle/>
          <a:p>
            <a:r>
              <a:rPr lang="lt-LT" dirty="0"/>
              <a:t>Luominių institucijų formavimasis LDK</a:t>
            </a:r>
          </a:p>
        </p:txBody>
      </p:sp>
      <p:sp>
        <p:nvSpPr>
          <p:cNvPr id="3" name="Turinio vietos rezervavimo ženklas 2">
            <a:extLst>
              <a:ext uri="{FF2B5EF4-FFF2-40B4-BE49-F238E27FC236}">
                <a16:creationId xmlns:a16="http://schemas.microsoft.com/office/drawing/2014/main" id="{07181ADE-8303-CFBD-7EC2-9A6C2BC8912E}"/>
              </a:ext>
            </a:extLst>
          </p:cNvPr>
          <p:cNvSpPr>
            <a:spLocks noGrp="1"/>
          </p:cNvSpPr>
          <p:nvPr>
            <p:ph idx="1"/>
          </p:nvPr>
        </p:nvSpPr>
        <p:spPr>
          <a:xfrm>
            <a:off x="838200" y="1498248"/>
            <a:ext cx="10515600" cy="4351338"/>
          </a:xfrm>
        </p:spPr>
        <p:txBody>
          <a:bodyPr/>
          <a:lstStyle/>
          <a:p>
            <a:r>
              <a:rPr lang="lt-LT" dirty="0"/>
              <a:t>Viduramžiais Lietuvos valdovai politinius klausimus spręsdavo giminaičių ir įtakingiausių šalies didikų (dažniausiai kunigaikščių) rate. Istorikai šį ratą vadina didžiojo kunigaikščio taryba pagal XV a. paplitusį pavadinimą. </a:t>
            </a:r>
          </a:p>
          <a:p>
            <a:r>
              <a:rPr lang="lt-LT" b="1" dirty="0"/>
              <a:t>Mindaugo</a:t>
            </a:r>
            <a:r>
              <a:rPr lang="lt-LT" dirty="0"/>
              <a:t> laikais artimiausi ir ištikimiausi vasalai sudarė </a:t>
            </a:r>
            <a:r>
              <a:rPr lang="lt-LT" b="1" dirty="0"/>
              <a:t>valdovo tarybą</a:t>
            </a:r>
            <a:r>
              <a:rPr lang="lt-LT" dirty="0"/>
              <a:t>, su kuria karalius aptardavo svarbiausius reikalus;</a:t>
            </a:r>
          </a:p>
          <a:p>
            <a:r>
              <a:rPr lang="lt-LT" dirty="0"/>
              <a:t>Petras Dusburgietis, rašydamas apie 1306 m. didžiojo kunigaikščio </a:t>
            </a:r>
            <a:r>
              <a:rPr lang="lt-LT" b="1" dirty="0"/>
              <a:t>Vytenio</a:t>
            </a:r>
            <a:r>
              <a:rPr lang="lt-LT" dirty="0"/>
              <a:t> sušauktą pasitarimą, jį apibūdina terminu </a:t>
            </a:r>
            <a:r>
              <a:rPr lang="lt-LT" dirty="0" err="1"/>
              <a:t>tractatus</a:t>
            </a:r>
            <a:r>
              <a:rPr lang="lt-LT" dirty="0"/>
              <a:t> </a:t>
            </a:r>
            <a:r>
              <a:rPr lang="lt-LT" dirty="0" err="1"/>
              <a:t>seu</a:t>
            </a:r>
            <a:r>
              <a:rPr lang="lt-LT" dirty="0"/>
              <a:t> </a:t>
            </a:r>
            <a:r>
              <a:rPr lang="lt-LT" b="1" dirty="0"/>
              <a:t>parlamentum</a:t>
            </a:r>
            <a:r>
              <a:rPr lang="lt-LT" dirty="0"/>
              <a:t>. Tai buvo tik patikimų valdovo patarėjų, o ne platesnių visuomenės sluoksnių atstovų susirinkimas.</a:t>
            </a:r>
          </a:p>
          <a:p>
            <a:endParaRPr lang="lt-LT" dirty="0"/>
          </a:p>
        </p:txBody>
      </p:sp>
    </p:spTree>
    <p:extLst>
      <p:ext uri="{BB962C8B-B14F-4D97-AF65-F5344CB8AC3E}">
        <p14:creationId xmlns:p14="http://schemas.microsoft.com/office/powerpoint/2010/main" val="2797593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32DB2B2-0AF0-E651-C15F-3B077B555950}"/>
              </a:ext>
            </a:extLst>
          </p:cNvPr>
          <p:cNvSpPr>
            <a:spLocks noGrp="1"/>
          </p:cNvSpPr>
          <p:nvPr>
            <p:ph type="title"/>
          </p:nvPr>
        </p:nvSpPr>
        <p:spPr/>
        <p:txBody>
          <a:bodyPr/>
          <a:lstStyle/>
          <a:p>
            <a:r>
              <a:rPr lang="lt-LT" dirty="0"/>
              <a:t>Luominių institucijų formavimasis LDK (2)</a:t>
            </a:r>
          </a:p>
        </p:txBody>
      </p:sp>
      <p:sp>
        <p:nvSpPr>
          <p:cNvPr id="3" name="Turinio vietos rezervavimo ženklas 2">
            <a:extLst>
              <a:ext uri="{FF2B5EF4-FFF2-40B4-BE49-F238E27FC236}">
                <a16:creationId xmlns:a16="http://schemas.microsoft.com/office/drawing/2014/main" id="{EC6F82DE-63AE-5A5F-0EC3-E775B7E39201}"/>
              </a:ext>
            </a:extLst>
          </p:cNvPr>
          <p:cNvSpPr>
            <a:spLocks noGrp="1"/>
          </p:cNvSpPr>
          <p:nvPr>
            <p:ph idx="1"/>
          </p:nvPr>
        </p:nvSpPr>
        <p:spPr>
          <a:xfrm>
            <a:off x="508000" y="1825625"/>
            <a:ext cx="10845800" cy="4351338"/>
          </a:xfrm>
        </p:spPr>
        <p:txBody>
          <a:bodyPr/>
          <a:lstStyle/>
          <a:p>
            <a:r>
              <a:rPr lang="lt-LT" dirty="0"/>
              <a:t>Gediminaičių valdymo laikais LDK sostas tapo paveldimas, didysis kunigaikštis buvo laikomas visų valstybės žemių savininku, jis naudojosi neregėtomis teisėmis (skyrė valstybines pareigas, skelbė karą ir taiką, užmegzdavo ryšius su kitomis šalimis). </a:t>
            </a:r>
            <a:r>
              <a:rPr lang="lt-LT" b="1" dirty="0"/>
              <a:t>Kunigaikščio taryba </a:t>
            </a:r>
            <a:r>
              <a:rPr lang="lt-LT" dirty="0"/>
              <a:t>turėjo tik patariamąjį balsą.</a:t>
            </a:r>
          </a:p>
          <a:p>
            <a:r>
              <a:rPr lang="lt-LT" dirty="0"/>
              <a:t>Neformalios kasdienės tarybos peraugimas į </a:t>
            </a:r>
            <a:r>
              <a:rPr lang="lt-LT" b="1" dirty="0"/>
              <a:t>Didžiojo kunigaikščio tarybą </a:t>
            </a:r>
            <a:r>
              <a:rPr lang="lt-LT" dirty="0"/>
              <a:t>susijęs su bendru šalies institucionalizacijos procesu, kuris iš esmės paspartėjo </a:t>
            </a:r>
            <a:r>
              <a:rPr lang="lt-LT" b="1" dirty="0"/>
              <a:t>Vytauto Didžiojo </a:t>
            </a:r>
            <a:r>
              <a:rPr lang="lt-LT" dirty="0"/>
              <a:t>laikais. Sekdamas kitų to meto valdovų pavyzdžiu, Vytautas pamėgino sustiprinti savo dvaro įtaką valstybės vidaus gyvenime. Jis įvedė vėlyvaisiais Viduramžiais Europos valdovų dvaruose atsiradusį „nuolatinių tarėjų“ (</a:t>
            </a:r>
            <a:r>
              <a:rPr lang="lt-LT" dirty="0" err="1"/>
              <a:t>consiliarius</a:t>
            </a:r>
            <a:r>
              <a:rPr lang="lt-LT" dirty="0"/>
              <a:t>, </a:t>
            </a:r>
            <a:r>
              <a:rPr lang="lt-LT" dirty="0" err="1"/>
              <a:t>Rat</a:t>
            </a:r>
            <a:r>
              <a:rPr lang="lt-LT" dirty="0"/>
              <a:t>) institutą. </a:t>
            </a:r>
          </a:p>
          <a:p>
            <a:endParaRPr lang="lt-LT" dirty="0"/>
          </a:p>
        </p:txBody>
      </p:sp>
    </p:spTree>
    <p:extLst>
      <p:ext uri="{BB962C8B-B14F-4D97-AF65-F5344CB8AC3E}">
        <p14:creationId xmlns:p14="http://schemas.microsoft.com/office/powerpoint/2010/main" val="210887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77862E8-C836-7376-C7E2-B32EDB6BE6BF}"/>
              </a:ext>
            </a:extLst>
          </p:cNvPr>
          <p:cNvSpPr>
            <a:spLocks noGrp="1"/>
          </p:cNvSpPr>
          <p:nvPr>
            <p:ph type="title"/>
          </p:nvPr>
        </p:nvSpPr>
        <p:spPr/>
        <p:txBody>
          <a:bodyPr/>
          <a:lstStyle/>
          <a:p>
            <a:r>
              <a:rPr lang="lt-LT" dirty="0"/>
              <a:t>Tikslas: </a:t>
            </a:r>
          </a:p>
        </p:txBody>
      </p:sp>
      <p:sp>
        <p:nvSpPr>
          <p:cNvPr id="3" name="Turinio vietos rezervavimo ženklas 2">
            <a:extLst>
              <a:ext uri="{FF2B5EF4-FFF2-40B4-BE49-F238E27FC236}">
                <a16:creationId xmlns:a16="http://schemas.microsoft.com/office/drawing/2014/main" id="{DF614BBF-6EB9-8106-A1CD-04DC22E7C955}"/>
              </a:ext>
            </a:extLst>
          </p:cNvPr>
          <p:cNvSpPr>
            <a:spLocks noGrp="1"/>
          </p:cNvSpPr>
          <p:nvPr>
            <p:ph idx="1"/>
          </p:nvPr>
        </p:nvSpPr>
        <p:spPr/>
        <p:txBody>
          <a:bodyPr/>
          <a:lstStyle/>
          <a:p>
            <a:r>
              <a:rPr lang="lt-LT" dirty="0"/>
              <a:t>Mokinys, remdamasis istorijos pasakojimų ir istorijos pažinimo šaltinių identifikavimu bei kritišku vertinimu, mokosi kurti istorinį pasakojimą, atskleidžiantį pagrindines LDK valstybingumo problemas;</a:t>
            </a:r>
          </a:p>
        </p:txBody>
      </p:sp>
    </p:spTree>
    <p:extLst>
      <p:ext uri="{BB962C8B-B14F-4D97-AF65-F5344CB8AC3E}">
        <p14:creationId xmlns:p14="http://schemas.microsoft.com/office/powerpoint/2010/main" val="358323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5C4936-AB08-1775-E41F-ACA1C79E7768}"/>
              </a:ext>
            </a:extLst>
          </p:cNvPr>
          <p:cNvSpPr>
            <a:spLocks noGrp="1"/>
          </p:cNvSpPr>
          <p:nvPr>
            <p:ph type="title"/>
          </p:nvPr>
        </p:nvSpPr>
        <p:spPr/>
        <p:txBody>
          <a:bodyPr/>
          <a:lstStyle/>
          <a:p>
            <a:r>
              <a:rPr lang="lt-LT" dirty="0"/>
              <a:t>Luominių institucijų formavimasis LDK (3)</a:t>
            </a:r>
          </a:p>
        </p:txBody>
      </p:sp>
      <p:sp>
        <p:nvSpPr>
          <p:cNvPr id="3" name="Turinio vietos rezervavimo ženklas 2">
            <a:extLst>
              <a:ext uri="{FF2B5EF4-FFF2-40B4-BE49-F238E27FC236}">
                <a16:creationId xmlns:a16="http://schemas.microsoft.com/office/drawing/2014/main" id="{ECFE0CEF-9CAB-FDA6-BCEC-4617C957DD41}"/>
              </a:ext>
            </a:extLst>
          </p:cNvPr>
          <p:cNvSpPr>
            <a:spLocks noGrp="1"/>
          </p:cNvSpPr>
          <p:nvPr>
            <p:ph idx="1"/>
          </p:nvPr>
        </p:nvSpPr>
        <p:spPr/>
        <p:txBody>
          <a:bodyPr/>
          <a:lstStyle/>
          <a:p>
            <a:r>
              <a:rPr lang="lt-LT" dirty="0"/>
              <a:t>Net ir esant bendram valdovui Jogailaičiui, tarp Lenkijos ir LDK nuolat kildavo politinių ir teritorinių ginčų.</a:t>
            </a:r>
          </a:p>
          <a:p>
            <a:r>
              <a:rPr lang="lt-LT" dirty="0"/>
              <a:t>Lenkijoje augo su didikais konkuruojančių bajorų galia, o LDK, atvirkščiai, valdžią įgavo LDK didikai. </a:t>
            </a:r>
          </a:p>
          <a:p>
            <a:r>
              <a:rPr lang="lt-LT" dirty="0"/>
              <a:t>1447 m. </a:t>
            </a:r>
            <a:r>
              <a:rPr lang="lt-LT" b="1" dirty="0"/>
              <a:t>Kazimiero</a:t>
            </a:r>
            <a:r>
              <a:rPr lang="lt-LT" dirty="0"/>
              <a:t> privilegija  taryba iš kunigaikščio patariamosios institucijos tapo savotiška LDK vyriausybe – </a:t>
            </a:r>
            <a:r>
              <a:rPr lang="lt-LT" b="1" dirty="0"/>
              <a:t>Ponų taryba</a:t>
            </a:r>
            <a:r>
              <a:rPr lang="lt-LT" dirty="0"/>
              <a:t>.</a:t>
            </a:r>
          </a:p>
          <a:p>
            <a:r>
              <a:rPr lang="lt-LT" dirty="0"/>
              <a:t> 1492 m. </a:t>
            </a:r>
            <a:r>
              <a:rPr lang="lt-LT" b="1" dirty="0"/>
              <a:t>Aleksandro</a:t>
            </a:r>
            <a:r>
              <a:rPr lang="lt-LT" dirty="0"/>
              <a:t> privilegija LDK bajorams – kuria </a:t>
            </a:r>
            <a:r>
              <a:rPr lang="lt-LT" b="1" dirty="0"/>
              <a:t>Ponų Tarybai </a:t>
            </a:r>
            <a:r>
              <a:rPr lang="lt-LT" dirty="0"/>
              <a:t>kartu su Lietuvos didžiuoju kunigaikščiu buvo pripažinta įstatymų leidimo prerogatyva. Jos nariai įgijo teisę reikšti nuomonę, prieštaraujančią didžiojo kunigaikščio nuomonei.</a:t>
            </a:r>
          </a:p>
        </p:txBody>
      </p:sp>
    </p:spTree>
    <p:extLst>
      <p:ext uri="{BB962C8B-B14F-4D97-AF65-F5344CB8AC3E}">
        <p14:creationId xmlns:p14="http://schemas.microsoft.com/office/powerpoint/2010/main" val="1973795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4E0AB4-7592-4B57-C43F-D28AE2498C12}"/>
              </a:ext>
            </a:extLst>
          </p:cNvPr>
          <p:cNvSpPr>
            <a:spLocks noGrp="1"/>
          </p:cNvSpPr>
          <p:nvPr>
            <p:ph type="title"/>
          </p:nvPr>
        </p:nvSpPr>
        <p:spPr/>
        <p:txBody>
          <a:bodyPr/>
          <a:lstStyle/>
          <a:p>
            <a:r>
              <a:rPr lang="lt-LT" dirty="0"/>
              <a:t>Luominių institucijų formavimasis (4)</a:t>
            </a:r>
          </a:p>
        </p:txBody>
      </p:sp>
      <p:sp>
        <p:nvSpPr>
          <p:cNvPr id="3" name="Turinio vietos rezervavimo ženklas 2">
            <a:extLst>
              <a:ext uri="{FF2B5EF4-FFF2-40B4-BE49-F238E27FC236}">
                <a16:creationId xmlns:a16="http://schemas.microsoft.com/office/drawing/2014/main" id="{7F987DA5-F820-7382-10A5-54F5E42BAC3A}"/>
              </a:ext>
            </a:extLst>
          </p:cNvPr>
          <p:cNvSpPr>
            <a:spLocks noGrp="1"/>
          </p:cNvSpPr>
          <p:nvPr>
            <p:ph idx="1"/>
          </p:nvPr>
        </p:nvSpPr>
        <p:spPr/>
        <p:txBody>
          <a:bodyPr/>
          <a:lstStyle/>
          <a:p>
            <a:r>
              <a:rPr lang="lt-LT" dirty="0"/>
              <a:t>1506 mirus broliui Aleksandrui Žygimantą Senąjį LDK diduomenė paskelbė didžiuoju kunigaikščiu vieni, nesilaikydami 1501 </a:t>
            </a:r>
            <a:r>
              <a:rPr lang="lt-LT" dirty="0" err="1"/>
              <a:t>Mielniko</a:t>
            </a:r>
            <a:r>
              <a:rPr lang="lt-LT" dirty="0"/>
              <a:t> akto dėl bendrų abiem valstybėms (LDK ir Lenkijos karalystei) valdovo rinkimų.</a:t>
            </a:r>
          </a:p>
          <a:p>
            <a:r>
              <a:rPr lang="lt-LT" dirty="0"/>
              <a:t>Lenkijos ponai, kad nenutrūktų asmeninė Lenkijos karalystės ir LDK unija, 1506 išsirinko Žygimantą Senąjį savo karaliumi. </a:t>
            </a:r>
          </a:p>
          <a:p>
            <a:r>
              <a:rPr lang="lt-LT" dirty="0"/>
              <a:t>1506, 1522 ir 1529 </a:t>
            </a:r>
            <a:r>
              <a:rPr lang="lt-LT" b="1" dirty="0"/>
              <a:t>Žygimantas Senasis </a:t>
            </a:r>
            <a:r>
              <a:rPr lang="lt-LT" dirty="0"/>
              <a:t>privilegijomis įsipareigojo priiminėti įstatymus tik sutinkant </a:t>
            </a:r>
            <a:r>
              <a:rPr lang="lt-LT" b="1" dirty="0"/>
              <a:t>Ponų Tarybai</a:t>
            </a:r>
            <a:r>
              <a:rPr lang="lt-LT" dirty="0"/>
              <a:t>. </a:t>
            </a:r>
          </a:p>
          <a:p>
            <a:r>
              <a:rPr lang="lt-LT" dirty="0"/>
              <a:t>Didikų vadovaujamą politinę padėtį galutinai įtvirtino Pirmasis Lietuvos Statutas, kurį Žygimantas Senasis patvirtino 1529 m.</a:t>
            </a:r>
          </a:p>
        </p:txBody>
      </p:sp>
    </p:spTree>
    <p:extLst>
      <p:ext uri="{BB962C8B-B14F-4D97-AF65-F5344CB8AC3E}">
        <p14:creationId xmlns:p14="http://schemas.microsoft.com/office/powerpoint/2010/main" val="1764355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4E87BB6-B4DC-3A13-AF11-A536C4D41C76}"/>
              </a:ext>
            </a:extLst>
          </p:cNvPr>
          <p:cNvSpPr>
            <a:spLocks noGrp="1"/>
          </p:cNvSpPr>
          <p:nvPr>
            <p:ph type="title"/>
          </p:nvPr>
        </p:nvSpPr>
        <p:spPr/>
        <p:txBody>
          <a:bodyPr/>
          <a:lstStyle/>
          <a:p>
            <a:r>
              <a:rPr lang="lt-LT" dirty="0"/>
              <a:t>Apibendrinant valstybės institucijų raidą </a:t>
            </a:r>
          </a:p>
        </p:txBody>
      </p:sp>
      <p:graphicFrame>
        <p:nvGraphicFramePr>
          <p:cNvPr id="4" name="Turinio vietos rezervavimo ženklas 3">
            <a:extLst>
              <a:ext uri="{FF2B5EF4-FFF2-40B4-BE49-F238E27FC236}">
                <a16:creationId xmlns:a16="http://schemas.microsoft.com/office/drawing/2014/main" id="{9969B94F-B67B-6BBE-F228-C39F87B81599}"/>
              </a:ext>
            </a:extLst>
          </p:cNvPr>
          <p:cNvGraphicFramePr>
            <a:graphicFrameLocks noGrp="1"/>
          </p:cNvGraphicFramePr>
          <p:nvPr>
            <p:ph idx="1"/>
            <p:extLst>
              <p:ext uri="{D42A27DB-BD31-4B8C-83A1-F6EECF244321}">
                <p14:modId xmlns:p14="http://schemas.microsoft.com/office/powerpoint/2010/main" val="1871900784"/>
              </p:ext>
            </p:extLst>
          </p:nvPr>
        </p:nvGraphicFramePr>
        <p:xfrm>
          <a:off x="73378" y="1365956"/>
          <a:ext cx="12045244" cy="4483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613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2CFBC9-4B84-4858-9D05-599506AB10DB}"/>
              </a:ext>
            </a:extLst>
          </p:cNvPr>
          <p:cNvSpPr>
            <a:spLocks noGrp="1"/>
          </p:cNvSpPr>
          <p:nvPr>
            <p:ph type="title"/>
          </p:nvPr>
        </p:nvSpPr>
        <p:spPr/>
        <p:txBody>
          <a:bodyPr/>
          <a:lstStyle/>
          <a:p>
            <a:r>
              <a:rPr lang="lt-LT" dirty="0"/>
              <a:t>LDK valdymo pokyčiai</a:t>
            </a:r>
          </a:p>
        </p:txBody>
      </p:sp>
      <p:sp>
        <p:nvSpPr>
          <p:cNvPr id="3" name="Turinio vietos rezervavimo ženklas 2">
            <a:extLst>
              <a:ext uri="{FF2B5EF4-FFF2-40B4-BE49-F238E27FC236}">
                <a16:creationId xmlns:a16="http://schemas.microsoft.com/office/drawing/2014/main" id="{1A8B015E-9F82-C717-7C4A-F5701B75BAC9}"/>
              </a:ext>
            </a:extLst>
          </p:cNvPr>
          <p:cNvSpPr>
            <a:spLocks noGrp="1"/>
          </p:cNvSpPr>
          <p:nvPr>
            <p:ph idx="1"/>
          </p:nvPr>
        </p:nvSpPr>
        <p:spPr/>
        <p:txBody>
          <a:bodyPr/>
          <a:lstStyle/>
          <a:p>
            <a:r>
              <a:rPr lang="lt-LT" dirty="0"/>
              <a:t>Lenkijos pavyzdžiu XV a. II pus. Baigtas formuoti LDK valdymo aparatas.</a:t>
            </a:r>
          </a:p>
          <a:p>
            <a:r>
              <a:rPr lang="lt-LT" dirty="0"/>
              <a:t>Numatyti svarbiausi LDK centrinės valdžios pareigūnai – urėdai.</a:t>
            </a:r>
          </a:p>
          <a:p>
            <a:r>
              <a:rPr lang="lt-LT" dirty="0"/>
              <a:t>LDK padalinta į vaivadijas.</a:t>
            </a:r>
          </a:p>
          <a:p>
            <a:r>
              <a:rPr lang="lt-LT" dirty="0"/>
              <a:t>Vaivadijas valdė didžiojo kunigaikščio iki gyvos galvos skiriami vietininkai  -  vaivados.</a:t>
            </a:r>
          </a:p>
          <a:p>
            <a:endParaRPr lang="lt-LT" dirty="0"/>
          </a:p>
        </p:txBody>
      </p:sp>
    </p:spTree>
    <p:extLst>
      <p:ext uri="{BB962C8B-B14F-4D97-AF65-F5344CB8AC3E}">
        <p14:creationId xmlns:p14="http://schemas.microsoft.com/office/powerpoint/2010/main" val="3248591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F51608-5B22-1EFE-DF28-D2E777B56BE9}"/>
              </a:ext>
            </a:extLst>
          </p:cNvPr>
          <p:cNvSpPr>
            <a:spLocks noGrp="1"/>
          </p:cNvSpPr>
          <p:nvPr>
            <p:ph type="title" idx="4294967295"/>
          </p:nvPr>
        </p:nvSpPr>
        <p:spPr>
          <a:xfrm>
            <a:off x="0" y="365125"/>
            <a:ext cx="10515600" cy="1325563"/>
          </a:xfrm>
        </p:spPr>
        <p:txBody>
          <a:bodyPr>
            <a:normAutofit fontScale="90000"/>
          </a:bodyPr>
          <a:lstStyle/>
          <a:p>
            <a:r>
              <a:rPr lang="fi-FI" dirty="0"/>
              <a:t>Lietuvos valstybė personalinės unijos su Lenkija laikais.</a:t>
            </a:r>
            <a:endParaRPr lang="lt-LT" dirty="0"/>
          </a:p>
        </p:txBody>
      </p:sp>
      <p:sp>
        <p:nvSpPr>
          <p:cNvPr id="3" name="Turinio vietos rezervavimo ženklas 2">
            <a:extLst>
              <a:ext uri="{FF2B5EF4-FFF2-40B4-BE49-F238E27FC236}">
                <a16:creationId xmlns:a16="http://schemas.microsoft.com/office/drawing/2014/main" id="{5B029164-3FAD-80B0-132C-8568E476BE4E}"/>
              </a:ext>
            </a:extLst>
          </p:cNvPr>
          <p:cNvSpPr>
            <a:spLocks noGrp="1"/>
          </p:cNvSpPr>
          <p:nvPr>
            <p:ph idx="4294967295"/>
          </p:nvPr>
        </p:nvSpPr>
        <p:spPr>
          <a:xfrm>
            <a:off x="0" y="2466975"/>
            <a:ext cx="10668000" cy="3709988"/>
          </a:xfrm>
        </p:spPr>
        <p:txBody>
          <a:bodyPr/>
          <a:lstStyle/>
          <a:p>
            <a:r>
              <a:rPr lang="lt-LT" dirty="0"/>
              <a:t>1385 m. suderėta ir 1386 m. Jogailos ir Jadvygos santuoka sutvirtinta Lenkijos ir Lietuvos sąjunga iki 1569 m. išliko personaline dviejų valstybių unija, kuri laikui bėgant būdavo vis atnaujinama (1413 m. </a:t>
            </a:r>
            <a:r>
              <a:rPr lang="lt-LT" dirty="0" err="1"/>
              <a:t>Horodlėje</a:t>
            </a:r>
            <a:r>
              <a:rPr lang="lt-LT" dirty="0"/>
              <a:t>, 1432 m. Gardine, 1499 m. Vilniuje), o nuo Vytauto laikų kartkartėmis tapdavo dinastine unija, kai Lietuvą valdydavo atskiras, tegul ir tos pačios giminės, didysis kunigaikštis.</a:t>
            </a:r>
          </a:p>
          <a:p>
            <a:r>
              <a:rPr lang="lt-LT" dirty="0"/>
              <a:t>Per visą laikotarpį abi pusės išsaugojo individualaus pasirinkimo teisę ir galimybę patiems spręsti savo politinę ateitį. </a:t>
            </a:r>
          </a:p>
        </p:txBody>
      </p:sp>
    </p:spTree>
    <p:extLst>
      <p:ext uri="{BB962C8B-B14F-4D97-AF65-F5344CB8AC3E}">
        <p14:creationId xmlns:p14="http://schemas.microsoft.com/office/powerpoint/2010/main" val="425050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1B5C1F-5809-40FF-CBC9-D42AE5A4983F}"/>
              </a:ext>
            </a:extLst>
          </p:cNvPr>
          <p:cNvSpPr>
            <a:spLocks noGrp="1"/>
          </p:cNvSpPr>
          <p:nvPr>
            <p:ph type="title"/>
          </p:nvPr>
        </p:nvSpPr>
        <p:spPr/>
        <p:txBody>
          <a:bodyPr/>
          <a:lstStyle/>
          <a:p>
            <a:r>
              <a:rPr lang="lt-LT" dirty="0"/>
              <a:t>Valdovų titulai</a:t>
            </a:r>
          </a:p>
        </p:txBody>
      </p:sp>
      <p:sp>
        <p:nvSpPr>
          <p:cNvPr id="3" name="Turinio vietos rezervavimo ženklas 2">
            <a:extLst>
              <a:ext uri="{FF2B5EF4-FFF2-40B4-BE49-F238E27FC236}">
                <a16:creationId xmlns:a16="http://schemas.microsoft.com/office/drawing/2014/main" id="{77254E07-73A3-7546-6004-F585890E2306}"/>
              </a:ext>
            </a:extLst>
          </p:cNvPr>
          <p:cNvSpPr>
            <a:spLocks noGrp="1"/>
          </p:cNvSpPr>
          <p:nvPr>
            <p:ph idx="1"/>
          </p:nvPr>
        </p:nvSpPr>
        <p:spPr/>
        <p:txBody>
          <a:bodyPr/>
          <a:lstStyle/>
          <a:p>
            <a:r>
              <a:rPr lang="lt-LT" dirty="0"/>
              <a:t>Mindaugas – karalius.</a:t>
            </a:r>
          </a:p>
          <a:p>
            <a:r>
              <a:rPr lang="lt-LT" dirty="0"/>
              <a:t>Gediminas savo laiškuose prisistatinėjo kaip lietuvių ir daugelio rusų karalius. </a:t>
            </a:r>
          </a:p>
          <a:p>
            <a:r>
              <a:rPr lang="lt-LT" dirty="0"/>
              <a:t>Algirdas save vadino aukščiausiuoju valdovu, didžiuoju karaliumi. </a:t>
            </a:r>
          </a:p>
          <a:p>
            <a:r>
              <a:rPr lang="lt-LT" dirty="0"/>
              <a:t>1401 m. Vilniaus - </a:t>
            </a:r>
            <a:r>
              <a:rPr lang="lt-LT" dirty="0" err="1"/>
              <a:t>Radomo</a:t>
            </a:r>
            <a:r>
              <a:rPr lang="lt-LT" dirty="0"/>
              <a:t> sutartimi galutinai buvo įtvirtintas ir įsigalėjo didžiojo kunigaikščio titulas. </a:t>
            </a:r>
          </a:p>
          <a:p>
            <a:r>
              <a:rPr lang="lt-LT" dirty="0"/>
              <a:t>Vytautas teisiškai įformino didžiojo kunigaikščio statusą (Magnus </a:t>
            </a:r>
            <a:r>
              <a:rPr lang="lt-LT" dirty="0" err="1"/>
              <a:t>Dux</a:t>
            </a:r>
            <a:r>
              <a:rPr lang="lt-LT" dirty="0"/>
              <a:t>), o Jogaila pradėtas laikyti aukščiausiu kunigaikščiu (</a:t>
            </a:r>
            <a:r>
              <a:rPr lang="lt-LT" dirty="0" err="1"/>
              <a:t>Supremus</a:t>
            </a:r>
            <a:r>
              <a:rPr lang="lt-LT" dirty="0"/>
              <a:t> </a:t>
            </a:r>
            <a:r>
              <a:rPr lang="lt-LT" dirty="0" err="1"/>
              <a:t>Dux</a:t>
            </a:r>
            <a:r>
              <a:rPr lang="lt-LT" dirty="0"/>
              <a:t>), rodant jo hierarchinę viršenybę. </a:t>
            </a:r>
          </a:p>
        </p:txBody>
      </p:sp>
    </p:spTree>
    <p:extLst>
      <p:ext uri="{BB962C8B-B14F-4D97-AF65-F5344CB8AC3E}">
        <p14:creationId xmlns:p14="http://schemas.microsoft.com/office/powerpoint/2010/main" val="121266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F9AC52B4-9826-C2CE-3CF3-8A95985A51CC}"/>
              </a:ext>
            </a:extLst>
          </p:cNvPr>
          <p:cNvSpPr>
            <a:spLocks noGrp="1"/>
          </p:cNvSpPr>
          <p:nvPr>
            <p:ph type="title"/>
          </p:nvPr>
        </p:nvSpPr>
        <p:spPr>
          <a:xfrm>
            <a:off x="3799700" y="2898773"/>
            <a:ext cx="8392300" cy="1492300"/>
          </a:xfrm>
        </p:spPr>
        <p:txBody>
          <a:bodyPr/>
          <a:lstStyle/>
          <a:p>
            <a:r>
              <a:rPr lang="lt-LT" dirty="0"/>
              <a:t>Apibendrinimas </a:t>
            </a:r>
            <a:br>
              <a:rPr lang="lt-LT" dirty="0"/>
            </a:br>
            <a:endParaRPr lang="lt-LT" dirty="0"/>
          </a:p>
        </p:txBody>
      </p:sp>
      <p:sp>
        <p:nvSpPr>
          <p:cNvPr id="5" name="Teksto vietos rezervavimo ženklas 4">
            <a:extLst>
              <a:ext uri="{FF2B5EF4-FFF2-40B4-BE49-F238E27FC236}">
                <a16:creationId xmlns:a16="http://schemas.microsoft.com/office/drawing/2014/main" id="{125478A7-94D4-1F19-8482-EDDF8605E577}"/>
              </a:ext>
            </a:extLst>
          </p:cNvPr>
          <p:cNvSpPr>
            <a:spLocks noGrp="1"/>
          </p:cNvSpPr>
          <p:nvPr>
            <p:ph type="body" sz="quarter" idx="10"/>
          </p:nvPr>
        </p:nvSpPr>
        <p:spPr/>
        <p:txBody>
          <a:bodyPr/>
          <a:lstStyle/>
          <a:p>
            <a:endParaRPr lang="lt-LT" dirty="0"/>
          </a:p>
        </p:txBody>
      </p:sp>
    </p:spTree>
    <p:extLst>
      <p:ext uri="{BB962C8B-B14F-4D97-AF65-F5344CB8AC3E}">
        <p14:creationId xmlns:p14="http://schemas.microsoft.com/office/powerpoint/2010/main" val="1494762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F45C43-E500-2D9D-55F0-4E49F8182370}"/>
              </a:ext>
            </a:extLst>
          </p:cNvPr>
          <p:cNvSpPr>
            <a:spLocks noGrp="1"/>
          </p:cNvSpPr>
          <p:nvPr>
            <p:ph type="title"/>
          </p:nvPr>
        </p:nvSpPr>
        <p:spPr/>
        <p:txBody>
          <a:bodyPr/>
          <a:lstStyle/>
          <a:p>
            <a:r>
              <a:rPr lang="lt-LT" dirty="0"/>
              <a:t>Sąvokų reikšmė:</a:t>
            </a:r>
          </a:p>
        </p:txBody>
      </p:sp>
      <p:sp>
        <p:nvSpPr>
          <p:cNvPr id="3" name="Turinio vietos rezervavimo ženklas 2">
            <a:extLst>
              <a:ext uri="{FF2B5EF4-FFF2-40B4-BE49-F238E27FC236}">
                <a16:creationId xmlns:a16="http://schemas.microsoft.com/office/drawing/2014/main" id="{E058D3B8-E943-236B-2BCA-777241EC9D13}"/>
              </a:ext>
            </a:extLst>
          </p:cNvPr>
          <p:cNvSpPr>
            <a:spLocks noGrp="1"/>
          </p:cNvSpPr>
          <p:nvPr>
            <p:ph idx="1"/>
          </p:nvPr>
        </p:nvSpPr>
        <p:spPr/>
        <p:txBody>
          <a:bodyPr>
            <a:normAutofit fontScale="92500" lnSpcReduction="20000"/>
          </a:bodyPr>
          <a:lstStyle/>
          <a:p>
            <a:r>
              <a:rPr lang="lt-LT" dirty="0">
                <a:hlinkClick r:id="rId3"/>
              </a:rPr>
              <a:t>Ankstyvoji monarchija</a:t>
            </a:r>
            <a:r>
              <a:rPr lang="lt-LT" dirty="0"/>
              <a:t> </a:t>
            </a:r>
          </a:p>
          <a:p>
            <a:r>
              <a:rPr lang="lt-LT" dirty="0">
                <a:hlinkClick r:id="rId4"/>
              </a:rPr>
              <a:t>Lietuvos didžioji kunigaikštystė</a:t>
            </a:r>
            <a:endParaRPr lang="lt-LT" dirty="0"/>
          </a:p>
          <a:p>
            <a:r>
              <a:rPr lang="lt-LT" dirty="0">
                <a:hlinkClick r:id="rId5"/>
              </a:rPr>
              <a:t>Didžiojo kunigaikščio taryba </a:t>
            </a:r>
            <a:endParaRPr lang="lt-LT" dirty="0"/>
          </a:p>
          <a:p>
            <a:r>
              <a:rPr lang="lt-LT" dirty="0">
                <a:hlinkClick r:id="rId6"/>
              </a:rPr>
              <a:t>Kancleris</a:t>
            </a:r>
            <a:endParaRPr lang="lt-LT" dirty="0"/>
          </a:p>
          <a:p>
            <a:r>
              <a:rPr lang="lt-LT" dirty="0">
                <a:hlinkClick r:id="rId7"/>
              </a:rPr>
              <a:t>Karalystė</a:t>
            </a:r>
            <a:r>
              <a:rPr lang="lt-LT" dirty="0"/>
              <a:t> </a:t>
            </a:r>
          </a:p>
          <a:p>
            <a:r>
              <a:rPr lang="lt-LT" dirty="0">
                <a:hlinkClick r:id="rId8"/>
              </a:rPr>
              <a:t>Ponų Taryba </a:t>
            </a:r>
            <a:endParaRPr lang="lt-LT" dirty="0"/>
          </a:p>
          <a:p>
            <a:r>
              <a:rPr lang="lt-LT" dirty="0">
                <a:hlinkClick r:id="rId9"/>
              </a:rPr>
              <a:t>Personalinė (dinastinė) unija </a:t>
            </a:r>
            <a:endParaRPr lang="lt-LT" dirty="0"/>
          </a:p>
          <a:p>
            <a:r>
              <a:rPr lang="lt-LT" dirty="0">
                <a:hlinkClick r:id="rId10"/>
              </a:rPr>
              <a:t>Vaivada</a:t>
            </a:r>
            <a:r>
              <a:rPr lang="lt-LT" dirty="0"/>
              <a:t> </a:t>
            </a:r>
          </a:p>
          <a:p>
            <a:r>
              <a:rPr lang="lt-LT" dirty="0">
                <a:hlinkClick r:id="rId11"/>
              </a:rPr>
              <a:t>Valdovo kanceliarija </a:t>
            </a:r>
            <a:endParaRPr lang="lt-LT" dirty="0"/>
          </a:p>
          <a:p>
            <a:r>
              <a:rPr lang="lt-LT" dirty="0">
                <a:hlinkClick r:id="rId12"/>
              </a:rPr>
              <a:t>Tėvonija</a:t>
            </a:r>
            <a:endParaRPr lang="lt-LT" dirty="0"/>
          </a:p>
          <a:p>
            <a:endParaRPr lang="lt-LT" dirty="0"/>
          </a:p>
          <a:p>
            <a:endParaRPr lang="lt-LT" dirty="0"/>
          </a:p>
        </p:txBody>
      </p:sp>
    </p:spTree>
    <p:extLst>
      <p:ext uri="{BB962C8B-B14F-4D97-AF65-F5344CB8AC3E}">
        <p14:creationId xmlns:p14="http://schemas.microsoft.com/office/powerpoint/2010/main" val="231144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4D766D-216F-4902-3319-E24417F5E827}"/>
              </a:ext>
            </a:extLst>
          </p:cNvPr>
          <p:cNvSpPr>
            <a:spLocks noGrp="1"/>
          </p:cNvSpPr>
          <p:nvPr>
            <p:ph type="title"/>
          </p:nvPr>
        </p:nvSpPr>
        <p:spPr>
          <a:xfrm>
            <a:off x="838200" y="365126"/>
            <a:ext cx="10515600" cy="1030538"/>
          </a:xfrm>
        </p:spPr>
        <p:txBody>
          <a:bodyPr vert="horz" lIns="91440" tIns="45720" rIns="91440" bIns="45720" rtlCol="0" anchor="ctr">
            <a:normAutofit fontScale="90000"/>
          </a:bodyPr>
          <a:lstStyle/>
          <a:p>
            <a:pPr algn="ctr"/>
            <a:br>
              <a:rPr lang="lt-LT" sz="3200" dirty="0"/>
            </a:br>
            <a:r>
              <a:rPr lang="lt-LT" sz="1800" b="1" dirty="0">
                <a:solidFill>
                  <a:srgbClr val="000000"/>
                </a:solidFill>
                <a:effectLst/>
                <a:latin typeface="Times New Roman" panose="02020603050405020304" pitchFamily="18" charset="0"/>
                <a:ea typeface="Times New Roman" panose="02020603050405020304" pitchFamily="18" charset="0"/>
              </a:rPr>
              <a:t> </a:t>
            </a:r>
            <a:br>
              <a:rPr lang="lt-LT" sz="1800" dirty="0">
                <a:effectLst/>
                <a:latin typeface="Times New Roman" panose="02020603050405020304" pitchFamily="18" charset="0"/>
                <a:ea typeface="Times New Roman" panose="02020603050405020304" pitchFamily="18" charset="0"/>
              </a:rPr>
            </a:br>
            <a:r>
              <a:rPr lang="lt-LT" sz="3200" dirty="0">
                <a:effectLst/>
                <a:latin typeface="Times New Roman" panose="02020603050405020304" pitchFamily="18" charset="0"/>
                <a:ea typeface="Times New Roman" panose="02020603050405020304" pitchFamily="18" charset="0"/>
              </a:rPr>
              <a:t>Valdovų veikla ir vaidmuo XIII–XVI a. Lietuvos Didžiosios Kunigaikštystės istorijoje. </a:t>
            </a:r>
            <a:endParaRPr lang="en-US" sz="3200" dirty="0"/>
          </a:p>
        </p:txBody>
      </p:sp>
      <p:sp>
        <p:nvSpPr>
          <p:cNvPr id="8" name="Turinio vietos rezervavimo ženklas 7">
            <a:extLst>
              <a:ext uri="{FF2B5EF4-FFF2-40B4-BE49-F238E27FC236}">
                <a16:creationId xmlns:a16="http://schemas.microsoft.com/office/drawing/2014/main" id="{7B766294-ECA4-AC2E-BFEC-71039B36A42E}"/>
              </a:ext>
            </a:extLst>
          </p:cNvPr>
          <p:cNvSpPr>
            <a:spLocks noGrp="1"/>
          </p:cNvSpPr>
          <p:nvPr>
            <p:ph idx="1"/>
          </p:nvPr>
        </p:nvSpPr>
        <p:spPr/>
        <p:txBody>
          <a:bodyPr/>
          <a:lstStyle/>
          <a:p>
            <a:pPr marL="0" indent="0">
              <a:buNone/>
            </a:pPr>
            <a:r>
              <a:rPr lang="lt-LT" sz="2800" u="sng" dirty="0">
                <a:solidFill>
                  <a:srgbClr val="000000"/>
                </a:solidFill>
                <a:effectLst/>
                <a:latin typeface="Times New Roman" panose="02020603050405020304" pitchFamily="18" charset="0"/>
                <a:ea typeface="Times New Roman" panose="02020603050405020304" pitchFamily="18" charset="0"/>
                <a:hlinkClick r:id="rId3"/>
              </a:rPr>
              <a:t>Aleksandras Jogailaitis</a:t>
            </a:r>
            <a:r>
              <a:rPr lang="lt-LT" sz="2800" dirty="0">
                <a:solidFill>
                  <a:srgbClr val="000000"/>
                </a:solidFill>
                <a:effectLst/>
                <a:latin typeface="Times New Roman" panose="02020603050405020304" pitchFamily="18" charset="0"/>
                <a:ea typeface="Times New Roman" panose="02020603050405020304" pitchFamily="18" charset="0"/>
              </a:rPr>
              <a:t> </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4"/>
              </a:rPr>
              <a:t>Algirdas</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5"/>
              </a:rPr>
              <a:t>Gediminas</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6"/>
              </a:rPr>
              <a:t>Jogaila</a:t>
            </a:r>
            <a:r>
              <a:rPr lang="lt-LT" sz="2800" dirty="0">
                <a:solidFill>
                  <a:srgbClr val="000000"/>
                </a:solidFill>
                <a:effectLst/>
                <a:latin typeface="Times New Roman" panose="02020603050405020304" pitchFamily="18" charset="0"/>
                <a:ea typeface="Times New Roman" panose="02020603050405020304" pitchFamily="18" charset="0"/>
              </a:rPr>
              <a:t> </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6"/>
              </a:rPr>
              <a:t>Kazimieras Jogailaitis</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7"/>
              </a:rPr>
              <a:t>Mindaugas</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8"/>
              </a:rPr>
              <a:t>Vytautas Didysis</a:t>
            </a:r>
            <a:r>
              <a:rPr lang="lt-LT" sz="2800" dirty="0">
                <a:solidFill>
                  <a:srgbClr val="000000"/>
                </a:solidFill>
                <a:effectLst/>
                <a:latin typeface="Times New Roman" panose="02020603050405020304" pitchFamily="18" charset="0"/>
                <a:ea typeface="Times New Roman" panose="02020603050405020304" pitchFamily="18" charset="0"/>
              </a:rPr>
              <a:t> </a:t>
            </a:r>
            <a:br>
              <a:rPr lang="lt-LT" sz="2800" dirty="0">
                <a:effectLst/>
                <a:latin typeface="Times New Roman" panose="02020603050405020304" pitchFamily="18" charset="0"/>
                <a:ea typeface="Times New Roman" panose="02020603050405020304" pitchFamily="18" charset="0"/>
              </a:rPr>
            </a:br>
            <a:r>
              <a:rPr lang="lt-LT" sz="2800" u="sng" dirty="0">
                <a:solidFill>
                  <a:srgbClr val="000000"/>
                </a:solidFill>
                <a:effectLst/>
                <a:latin typeface="Times New Roman" panose="02020603050405020304" pitchFamily="18" charset="0"/>
                <a:ea typeface="Times New Roman" panose="02020603050405020304" pitchFamily="18" charset="0"/>
                <a:hlinkClick r:id="rId9"/>
              </a:rPr>
              <a:t>Žygimantas Senasis</a:t>
            </a:r>
            <a:endParaRPr lang="lt-LT" dirty="0"/>
          </a:p>
        </p:txBody>
      </p:sp>
      <p:sp>
        <p:nvSpPr>
          <p:cNvPr id="6" name="TextBox 5">
            <a:extLst>
              <a:ext uri="{FF2B5EF4-FFF2-40B4-BE49-F238E27FC236}">
                <a16:creationId xmlns:a16="http://schemas.microsoft.com/office/drawing/2014/main" id="{89990693-5792-53A0-31A3-E97B8DC1DAF7}"/>
              </a:ext>
            </a:extLst>
          </p:cNvPr>
          <p:cNvSpPr txBox="1"/>
          <p:nvPr/>
        </p:nvSpPr>
        <p:spPr>
          <a:xfrm>
            <a:off x="146220" y="4573946"/>
            <a:ext cx="11283780" cy="1477328"/>
          </a:xfrm>
          <a:prstGeom prst="rect">
            <a:avLst/>
          </a:prstGeom>
          <a:noFill/>
        </p:spPr>
        <p:txBody>
          <a:bodyPr wrap="square">
            <a:spAutoFit/>
          </a:bodyPr>
          <a:lstStyle/>
          <a:p>
            <a:pPr algn="ctr"/>
            <a:endParaRPr lang="lt-LT" dirty="0"/>
          </a:p>
          <a:p>
            <a:pPr algn="ctr"/>
            <a:endParaRPr lang="lt-LT" dirty="0">
              <a:hlinkClick r:id="rId10"/>
            </a:endParaRPr>
          </a:p>
          <a:p>
            <a:pPr algn="ctr"/>
            <a:endParaRPr lang="lt-LT" dirty="0">
              <a:hlinkClick r:id="rId10"/>
            </a:endParaRPr>
          </a:p>
          <a:p>
            <a:pPr algn="ctr"/>
            <a:r>
              <a:rPr lang="lt-LT" dirty="0">
                <a:hlinkClick r:id="rId10"/>
              </a:rPr>
              <a:t>https://istorijai.lt/konspektai/ldk-ir-viduramziu-lietuvos-konspektas/</a:t>
            </a:r>
            <a:endParaRPr lang="lt-LT" dirty="0"/>
          </a:p>
          <a:p>
            <a:pPr algn="ctr"/>
            <a:endParaRPr lang="lt-LT" dirty="0"/>
          </a:p>
        </p:txBody>
      </p:sp>
    </p:spTree>
    <p:extLst>
      <p:ext uri="{BB962C8B-B14F-4D97-AF65-F5344CB8AC3E}">
        <p14:creationId xmlns:p14="http://schemas.microsoft.com/office/powerpoint/2010/main" val="84557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594BAC6C-D0EA-0BD3-0CFA-5057FC0848D4}"/>
              </a:ext>
            </a:extLst>
          </p:cNvPr>
          <p:cNvSpPr>
            <a:spLocks noGrp="1"/>
          </p:cNvSpPr>
          <p:nvPr>
            <p:ph type="title"/>
          </p:nvPr>
        </p:nvSpPr>
        <p:spPr/>
        <p:txBody>
          <a:bodyPr/>
          <a:lstStyle/>
          <a:p>
            <a:r>
              <a:rPr lang="lt-LT" dirty="0"/>
              <a:t>Apibendrinant</a:t>
            </a:r>
          </a:p>
        </p:txBody>
      </p:sp>
      <p:graphicFrame>
        <p:nvGraphicFramePr>
          <p:cNvPr id="6" name="Turinio vietos rezervavimo ženklas 5">
            <a:extLst>
              <a:ext uri="{FF2B5EF4-FFF2-40B4-BE49-F238E27FC236}">
                <a16:creationId xmlns:a16="http://schemas.microsoft.com/office/drawing/2014/main" id="{6A1D6C84-88B2-6B04-C730-E04EF4CC56C6}"/>
              </a:ext>
            </a:extLst>
          </p:cNvPr>
          <p:cNvGraphicFramePr>
            <a:graphicFrameLocks noGrp="1"/>
          </p:cNvGraphicFramePr>
          <p:nvPr>
            <p:ph idx="1"/>
            <p:extLst>
              <p:ext uri="{D42A27DB-BD31-4B8C-83A1-F6EECF244321}">
                <p14:modId xmlns:p14="http://schemas.microsoft.com/office/powerpoint/2010/main" val="3289326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9DDBE7E-4EE2-8F09-4C5B-F4508D3E95BA}"/>
              </a:ext>
            </a:extLst>
          </p:cNvPr>
          <p:cNvSpPr>
            <a:spLocks noGrp="1"/>
          </p:cNvSpPr>
          <p:nvPr>
            <p:ph type="title"/>
          </p:nvPr>
        </p:nvSpPr>
        <p:spPr/>
        <p:txBody>
          <a:bodyPr/>
          <a:lstStyle/>
          <a:p>
            <a:r>
              <a:rPr lang="lt-LT" dirty="0"/>
              <a:t>Uždaviniai</a:t>
            </a:r>
          </a:p>
        </p:txBody>
      </p:sp>
      <p:sp>
        <p:nvSpPr>
          <p:cNvPr id="3" name="Turinio vietos rezervavimo ženklas 2">
            <a:extLst>
              <a:ext uri="{FF2B5EF4-FFF2-40B4-BE49-F238E27FC236}">
                <a16:creationId xmlns:a16="http://schemas.microsoft.com/office/drawing/2014/main" id="{B436FB16-3314-96F7-593F-1BE8EB9E602E}"/>
              </a:ext>
            </a:extLst>
          </p:cNvPr>
          <p:cNvSpPr>
            <a:spLocks noGrp="1"/>
          </p:cNvSpPr>
          <p:nvPr>
            <p:ph idx="1"/>
          </p:nvPr>
        </p:nvSpPr>
        <p:spPr>
          <a:xfrm>
            <a:off x="282223" y="2404533"/>
            <a:ext cx="11627554" cy="4368799"/>
          </a:xfrm>
        </p:spPr>
        <p:txBody>
          <a:bodyPr>
            <a:normAutofit/>
          </a:bodyPr>
          <a:lstStyle/>
          <a:p>
            <a:r>
              <a:rPr lang="lt-LT" dirty="0"/>
              <a:t>Dirbdami individualiai ir porose, analizuodami ir kritiškai vertindami istorikų tekstus identifikuos  ir kritiškai vertins svarbiausius Lietuvos valstybingumo XIII – XVI a.  įvykius, reiškinius, asmenybes.</a:t>
            </a:r>
          </a:p>
          <a:p>
            <a:r>
              <a:rPr lang="fi-FI" dirty="0"/>
              <a:t>Paaiškin</a:t>
            </a:r>
            <a:r>
              <a:rPr lang="lt-LT" dirty="0"/>
              <a:t>s</a:t>
            </a:r>
            <a:r>
              <a:rPr lang="fi-FI" dirty="0"/>
              <a:t> ir tinkamai varto</a:t>
            </a:r>
            <a:r>
              <a:rPr lang="lt-LT" dirty="0"/>
              <a:t>s</a:t>
            </a:r>
            <a:r>
              <a:rPr lang="fi-FI" dirty="0"/>
              <a:t> istorijos sąvokas</a:t>
            </a:r>
            <a:r>
              <a:rPr lang="lt-LT" dirty="0"/>
              <a:t>: ankstyvoji monarchija, didžioji kunigaikštystė, didžiojo kunigaikščio taryba, kancleris, karalystė, Ponų taryba, personalinė (dinastinė) unija, vaivada, valdovo kanceliarija, tėvonija.</a:t>
            </a:r>
          </a:p>
          <a:p>
            <a:r>
              <a:rPr lang="lt-LT" dirty="0"/>
              <a:t>Atsirinks informaciją iš įvairių istorijos šaltinių, kompiuterinių mokymo priemonių, internetinių tinklalapių, skaitmeninių duomenų bazių, vertins jos patikimumą ir vertę, ją apibendrins ir konstruos istorinį pasakojimą.</a:t>
            </a:r>
          </a:p>
          <a:p>
            <a:endParaRPr lang="lt-LT" dirty="0"/>
          </a:p>
          <a:p>
            <a:endParaRPr lang="lt-LT" dirty="0"/>
          </a:p>
        </p:txBody>
      </p:sp>
    </p:spTree>
    <p:extLst>
      <p:ext uri="{BB962C8B-B14F-4D97-AF65-F5344CB8AC3E}">
        <p14:creationId xmlns:p14="http://schemas.microsoft.com/office/powerpoint/2010/main" val="3782858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266226C-236D-EE62-E23D-02FFC6A47CF3}"/>
              </a:ext>
            </a:extLst>
          </p:cNvPr>
          <p:cNvSpPr>
            <a:spLocks noGrp="1"/>
          </p:cNvSpPr>
          <p:nvPr>
            <p:ph type="title"/>
          </p:nvPr>
        </p:nvSpPr>
        <p:spPr/>
        <p:txBody>
          <a:bodyPr>
            <a:normAutofit/>
          </a:bodyPr>
          <a:lstStyle/>
          <a:p>
            <a:r>
              <a:rPr lang="lt-LT" sz="3200" dirty="0"/>
              <a:t>Reikšmingi įvykiai Lietuvos Didžiosios Kunigaikštystės valstybingumo raidai XIII–XVI a.:</a:t>
            </a:r>
          </a:p>
        </p:txBody>
      </p:sp>
      <p:sp>
        <p:nvSpPr>
          <p:cNvPr id="3" name="Turinio vietos rezervavimo ženklas 2">
            <a:extLst>
              <a:ext uri="{FF2B5EF4-FFF2-40B4-BE49-F238E27FC236}">
                <a16:creationId xmlns:a16="http://schemas.microsoft.com/office/drawing/2014/main" id="{C9115F55-0B90-B8E4-7FB8-78CD522A6FE5}"/>
              </a:ext>
            </a:extLst>
          </p:cNvPr>
          <p:cNvSpPr>
            <a:spLocks noGrp="1"/>
          </p:cNvSpPr>
          <p:nvPr>
            <p:ph idx="1"/>
          </p:nvPr>
        </p:nvSpPr>
        <p:spPr/>
        <p:txBody>
          <a:bodyPr/>
          <a:lstStyle/>
          <a:p>
            <a:r>
              <a:rPr lang="lt-LT" dirty="0">
                <a:hlinkClick r:id="rId2"/>
              </a:rPr>
              <a:t>Mindaugo krikštas </a:t>
            </a:r>
            <a:r>
              <a:rPr lang="lt-LT" dirty="0"/>
              <a:t>(1251 m.), </a:t>
            </a:r>
          </a:p>
          <a:p>
            <a:r>
              <a:rPr lang="lt-LT" dirty="0">
                <a:hlinkClick r:id="rId3"/>
              </a:rPr>
              <a:t>Mindaugo karūnavimas </a:t>
            </a:r>
            <a:r>
              <a:rPr lang="lt-LT" dirty="0"/>
              <a:t>(1253 m.), </a:t>
            </a:r>
          </a:p>
          <a:p>
            <a:r>
              <a:rPr lang="lt-LT" dirty="0">
                <a:hlinkClick r:id="rId4"/>
              </a:rPr>
              <a:t>Krėvos sutartis </a:t>
            </a:r>
            <a:r>
              <a:rPr lang="lt-LT" dirty="0"/>
              <a:t>(1385 m.), </a:t>
            </a:r>
          </a:p>
          <a:p>
            <a:r>
              <a:rPr lang="lt-LT" dirty="0">
                <a:hlinkClick r:id="rId5"/>
              </a:rPr>
              <a:t>Lietuvos krikštas </a:t>
            </a:r>
            <a:r>
              <a:rPr lang="lt-LT" dirty="0"/>
              <a:t>(1387 m.), </a:t>
            </a:r>
          </a:p>
          <a:p>
            <a:r>
              <a:rPr lang="lt-LT" dirty="0">
                <a:hlinkClick r:id="rId6"/>
              </a:rPr>
              <a:t>Astravos sutartis</a:t>
            </a:r>
            <a:r>
              <a:rPr lang="lt-LT" dirty="0"/>
              <a:t>, </a:t>
            </a:r>
          </a:p>
          <a:p>
            <a:r>
              <a:rPr lang="lt-LT" dirty="0">
                <a:hlinkClick r:id="rId7"/>
              </a:rPr>
              <a:t>Horodlės susitarimai</a:t>
            </a:r>
            <a:r>
              <a:rPr lang="lt-LT" dirty="0"/>
              <a:t>, </a:t>
            </a:r>
          </a:p>
          <a:p>
            <a:r>
              <a:rPr lang="lt-LT" dirty="0">
                <a:hlinkClick r:id="rId8"/>
              </a:rPr>
              <a:t>Aleksandro Jogailaičio privilegija</a:t>
            </a:r>
            <a:r>
              <a:rPr lang="lt-LT" dirty="0"/>
              <a:t>.</a:t>
            </a:r>
          </a:p>
          <a:p>
            <a:endParaRPr lang="lt-LT" dirty="0"/>
          </a:p>
        </p:txBody>
      </p:sp>
    </p:spTree>
    <p:extLst>
      <p:ext uri="{BB962C8B-B14F-4D97-AF65-F5344CB8AC3E}">
        <p14:creationId xmlns:p14="http://schemas.microsoft.com/office/powerpoint/2010/main" val="420990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t-LT" dirty="0"/>
              <a:t>Šaltiniai </a:t>
            </a:r>
            <a:endParaRPr lang="en-US" dirty="0"/>
          </a:p>
        </p:txBody>
      </p:sp>
      <p:sp>
        <p:nvSpPr>
          <p:cNvPr id="14338" name="Content Placeholder 2"/>
          <p:cNvSpPr>
            <a:spLocks noGrp="1"/>
          </p:cNvSpPr>
          <p:nvPr>
            <p:ph idx="1"/>
          </p:nvPr>
        </p:nvSpPr>
        <p:spPr/>
        <p:txBody>
          <a:bodyPr/>
          <a:lstStyle/>
          <a:p>
            <a:r>
              <a:rPr lang="lt-LT" sz="1200" dirty="0"/>
              <a:t>D. Baronas, A. </a:t>
            </a:r>
            <a:r>
              <a:rPr lang="lt-LT" sz="1200" dirty="0" err="1"/>
              <a:t>Dubonis</a:t>
            </a:r>
            <a:r>
              <a:rPr lang="lt-LT" sz="1200" dirty="0"/>
              <a:t>, R. Petrauskas, Lietuvos istorija. T. 3: XIII a.–1385 m.: valstybės iškilimas tarp Rytų ir Vakarų, Vilnius, 2011.</a:t>
            </a:r>
          </a:p>
          <a:p>
            <a:r>
              <a:rPr lang="lt-LT" sz="1200" dirty="0"/>
              <a:t>A. Bumblauskas, Senosios Lietuvos istorija, 1009–1795, Vilnius, 2005.</a:t>
            </a:r>
          </a:p>
          <a:p>
            <a:r>
              <a:rPr lang="lt-LT" sz="1200" dirty="0"/>
              <a:t>A. Gudavičius, Lietuvos istorija. Nuo seniausių laikų iki 1569 metų, t. 1, Vilnius, 1999.</a:t>
            </a:r>
          </a:p>
          <a:p>
            <a:r>
              <a:rPr lang="lt-LT" sz="1200" dirty="0"/>
              <a:t>A. Gudavičius, Mindaugas, Vilnius, 1998. </a:t>
            </a:r>
          </a:p>
          <a:p>
            <a:r>
              <a:rPr lang="lt-LT" sz="1200" dirty="0"/>
              <a:t>Z. Ivinskis, Lietuvos istorija: iki Vytauto Didžiojo mirties, Vilnius, 1991. </a:t>
            </a:r>
          </a:p>
          <a:p>
            <a:r>
              <a:rPr lang="lt-LT" sz="1200" dirty="0"/>
              <a:t>J. </a:t>
            </a:r>
            <a:r>
              <a:rPr lang="lt-LT" sz="1200" dirty="0" err="1"/>
              <a:t>Kiaupienė</a:t>
            </a:r>
            <a:r>
              <a:rPr lang="lt-LT" sz="1200" dirty="0"/>
              <a:t>, I. Lukšaitė, Lietuvos istorija. T. 5: Veržli Naujųjų laikų pradžia. Lietuvos Didžioji</a:t>
            </a:r>
          </a:p>
          <a:p>
            <a:r>
              <a:rPr lang="lt-LT" sz="1200" dirty="0"/>
              <a:t>Kunigaikštystė 1529–1588 metais, Vilnius, 2013.</a:t>
            </a:r>
          </a:p>
          <a:p>
            <a:r>
              <a:rPr lang="lt-LT" sz="1200" dirty="0"/>
              <a:t>J. </a:t>
            </a:r>
            <a:r>
              <a:rPr lang="lt-LT" sz="1200" dirty="0" err="1"/>
              <a:t>Kiaupienė</a:t>
            </a:r>
            <a:r>
              <a:rPr lang="lt-LT" sz="1200" dirty="0"/>
              <a:t>, R. Petrauskas, Lietuvos istorija. T. 4: Nauji horizontai: dinastija, visuomenė, valstybė. Lietuvos Didžioji Kunigaikštystė 1386–1529 m., Vilnius, 2009.</a:t>
            </a:r>
          </a:p>
          <a:p>
            <a:r>
              <a:rPr lang="lt-LT" sz="1200" dirty="0"/>
              <a:t>R. Petrauskas, Lietuvos diduomenė XIV a. pabaigoje‒XV a.: sudėtis ‒ struktūra – valdžia, Vilnius, 2003.</a:t>
            </a:r>
          </a:p>
          <a:p>
            <a:r>
              <a:rPr lang="lt-LT" sz="1200" dirty="0"/>
              <a:t>Z. Norkus, Nepasiskelbusioji imperija: Lietuvos Didžioji Kunigaikštija lyginamosios istorinės imperijų sociologijos požiūriu, Vilnius, 2009.</a:t>
            </a:r>
          </a:p>
          <a:p>
            <a:r>
              <a:rPr lang="lt-LT" sz="1200" dirty="0"/>
              <a:t>S.C. </a:t>
            </a:r>
            <a:r>
              <a:rPr lang="lt-LT" sz="1200" dirty="0" err="1"/>
              <a:t>Rowell</a:t>
            </a:r>
            <a:r>
              <a:rPr lang="lt-LT" sz="1200" dirty="0"/>
              <a:t>, Iš viduramžių ūkų kylanti Lietuva: pagonių imperija Rytų ir Vidurio Europoje, 1295‒1345, Vilnius, 2001.</a:t>
            </a:r>
          </a:p>
          <a:p>
            <a:r>
              <a:rPr lang="lt-LT" sz="1200">
                <a:hlinkClick r:id="rId2"/>
              </a:rPr>
              <a:t>https://www.vle.lt/</a:t>
            </a:r>
            <a:r>
              <a:rPr lang="lt-LT" sz="1200"/>
              <a:t> </a:t>
            </a:r>
            <a:endParaRPr lang="lt-LT" sz="1200" dirty="0"/>
          </a:p>
          <a:p>
            <a:endParaRPr lang="lt-LT" sz="1200" dirty="0"/>
          </a:p>
          <a:p>
            <a:r>
              <a:rPr lang="lt-LT" sz="1200" dirty="0"/>
              <a:t>Kiti šaltiniai nurodyti skaidrių pastabų puslapiuose.</a:t>
            </a:r>
            <a:endParaRPr lang="en-US" sz="1200"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3A5C62F-8100-A774-8A3F-EB0E58E05BFE}"/>
              </a:ext>
            </a:extLst>
          </p:cNvPr>
          <p:cNvSpPr>
            <a:spLocks noGrp="1"/>
          </p:cNvSpPr>
          <p:nvPr>
            <p:ph type="title"/>
          </p:nvPr>
        </p:nvSpPr>
        <p:spPr/>
        <p:txBody>
          <a:bodyPr/>
          <a:lstStyle/>
          <a:p>
            <a:r>
              <a:rPr lang="lt-LT" dirty="0"/>
              <a:t>Ugdomos kompetencijos</a:t>
            </a:r>
          </a:p>
        </p:txBody>
      </p:sp>
      <p:sp>
        <p:nvSpPr>
          <p:cNvPr id="3" name="Turinio vietos rezervavimo ženklas 2">
            <a:extLst>
              <a:ext uri="{FF2B5EF4-FFF2-40B4-BE49-F238E27FC236}">
                <a16:creationId xmlns:a16="http://schemas.microsoft.com/office/drawing/2014/main" id="{48FADC51-2F4C-DFAC-2C1D-53516925A9B8}"/>
              </a:ext>
            </a:extLst>
          </p:cNvPr>
          <p:cNvSpPr>
            <a:spLocks noGrp="1"/>
          </p:cNvSpPr>
          <p:nvPr>
            <p:ph idx="1"/>
          </p:nvPr>
        </p:nvSpPr>
        <p:spPr/>
        <p:txBody>
          <a:bodyPr>
            <a:normAutofit/>
          </a:bodyPr>
          <a:lstStyle/>
          <a:p>
            <a:r>
              <a:rPr lang="lt-LT" dirty="0"/>
              <a:t>Pažinimo</a:t>
            </a:r>
          </a:p>
          <a:p>
            <a:r>
              <a:rPr lang="lt-LT" dirty="0"/>
              <a:t>Skaitmeninė</a:t>
            </a:r>
          </a:p>
          <a:p>
            <a:r>
              <a:rPr lang="lt-LT" dirty="0"/>
              <a:t>Kūrybiškumo</a:t>
            </a:r>
          </a:p>
          <a:p>
            <a:r>
              <a:rPr lang="lt-LT" dirty="0"/>
              <a:t>Komunikavimo</a:t>
            </a:r>
          </a:p>
          <a:p>
            <a:r>
              <a:rPr lang="lt-LT" dirty="0"/>
              <a:t>Pilietiškumo </a:t>
            </a:r>
          </a:p>
          <a:p>
            <a:endParaRPr lang="lt-LT" dirty="0"/>
          </a:p>
        </p:txBody>
      </p:sp>
    </p:spTree>
    <p:extLst>
      <p:ext uri="{BB962C8B-B14F-4D97-AF65-F5344CB8AC3E}">
        <p14:creationId xmlns:p14="http://schemas.microsoft.com/office/powerpoint/2010/main" val="279762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A0D71F33-7402-B1E4-5560-3ABC4B90A4C2}"/>
              </a:ext>
            </a:extLst>
          </p:cNvPr>
          <p:cNvSpPr>
            <a:spLocks noGrp="1"/>
          </p:cNvSpPr>
          <p:nvPr>
            <p:ph type="title"/>
          </p:nvPr>
        </p:nvSpPr>
        <p:spPr>
          <a:xfrm>
            <a:off x="5632213" y="1204006"/>
            <a:ext cx="5882453" cy="2224994"/>
          </a:xfrm>
        </p:spPr>
        <p:txBody>
          <a:bodyPr/>
          <a:lstStyle/>
          <a:p>
            <a:r>
              <a:rPr lang="lt-LT" sz="3600" b="1" dirty="0">
                <a:effectLst/>
                <a:latin typeface="Times New Roman" panose="02020603050405020304" pitchFamily="18" charset="0"/>
                <a:ea typeface="Times New Roman" panose="02020603050405020304" pitchFamily="18" charset="0"/>
              </a:rPr>
              <a:t>ANKSTYVOJI MONARCHIJA LIETUVOJE XIII–XIV A. </a:t>
            </a:r>
            <a:endParaRPr lang="lt-LT" sz="3600" dirty="0"/>
          </a:p>
        </p:txBody>
      </p:sp>
      <p:sp>
        <p:nvSpPr>
          <p:cNvPr id="5" name="Teksto vietos rezervavimo ženklas 4">
            <a:extLst>
              <a:ext uri="{FF2B5EF4-FFF2-40B4-BE49-F238E27FC236}">
                <a16:creationId xmlns:a16="http://schemas.microsoft.com/office/drawing/2014/main" id="{C5703A4E-CC49-D55B-589C-4C7A8AB688C9}"/>
              </a:ext>
            </a:extLst>
          </p:cNvPr>
          <p:cNvSpPr>
            <a:spLocks noGrp="1"/>
          </p:cNvSpPr>
          <p:nvPr>
            <p:ph type="body" sz="quarter" idx="10"/>
          </p:nvPr>
        </p:nvSpPr>
        <p:spPr>
          <a:xfrm>
            <a:off x="4244623" y="3668584"/>
            <a:ext cx="7642578" cy="2156483"/>
          </a:xfrm>
        </p:spPr>
        <p:txBody>
          <a:bodyPr/>
          <a:lstStyle/>
          <a:p>
            <a:r>
              <a:rPr lang="lt-LT" dirty="0"/>
              <a:t>Probleminiai klausimai:</a:t>
            </a:r>
          </a:p>
          <a:p>
            <a:r>
              <a:rPr lang="lt-LT" dirty="0"/>
              <a:t>Kuo Mindaugas reikšmingas Lietuvos valstybės istorijai?</a:t>
            </a:r>
          </a:p>
          <a:p>
            <a:r>
              <a:rPr lang="lt-LT" dirty="0"/>
              <a:t>Kodėl Mindaugo asmenybė vertinama prieštaringai?</a:t>
            </a:r>
          </a:p>
          <a:p>
            <a:endParaRPr lang="lt-LT" dirty="0"/>
          </a:p>
          <a:p>
            <a:endParaRPr lang="lt-LT" dirty="0"/>
          </a:p>
        </p:txBody>
      </p:sp>
    </p:spTree>
    <p:extLst>
      <p:ext uri="{BB962C8B-B14F-4D97-AF65-F5344CB8AC3E}">
        <p14:creationId xmlns:p14="http://schemas.microsoft.com/office/powerpoint/2010/main" val="255270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6620CBA-C6C1-A8BA-4501-2060BDEBEEF1}"/>
              </a:ext>
            </a:extLst>
          </p:cNvPr>
          <p:cNvSpPr>
            <a:spLocks noGrp="1"/>
          </p:cNvSpPr>
          <p:nvPr>
            <p:ph type="title"/>
          </p:nvPr>
        </p:nvSpPr>
        <p:spPr/>
        <p:txBody>
          <a:bodyPr>
            <a:normAutofit/>
          </a:bodyPr>
          <a:lstStyle/>
          <a:p>
            <a:r>
              <a:rPr lang="lt-LT" sz="3600" dirty="0"/>
              <a:t>Ankstyvoji monarchija Lietuvoje XIII–XIV a.</a:t>
            </a:r>
          </a:p>
        </p:txBody>
      </p:sp>
      <p:sp>
        <p:nvSpPr>
          <p:cNvPr id="3" name="Turinio vietos rezervavimo ženklas 2">
            <a:extLst>
              <a:ext uri="{FF2B5EF4-FFF2-40B4-BE49-F238E27FC236}">
                <a16:creationId xmlns:a16="http://schemas.microsoft.com/office/drawing/2014/main" id="{C50E9A01-8A33-F30A-7F90-5C6DC5440A69}"/>
              </a:ext>
            </a:extLst>
          </p:cNvPr>
          <p:cNvSpPr>
            <a:spLocks noGrp="1"/>
          </p:cNvSpPr>
          <p:nvPr>
            <p:ph idx="1"/>
          </p:nvPr>
        </p:nvSpPr>
        <p:spPr>
          <a:xfrm>
            <a:off x="293511" y="2269067"/>
            <a:ext cx="11898489" cy="2768706"/>
          </a:xfrm>
        </p:spPr>
        <p:txBody>
          <a:bodyPr/>
          <a:lstStyle/>
          <a:p>
            <a:r>
              <a:rPr lang="lt-LT" dirty="0"/>
              <a:t>Ankstyvoji monarchija buvo politinis darinys, kuris funkcionavo kaip siauro valdančiojo elito atstovų tarpusavio asmeninių ryšių sistema.</a:t>
            </a:r>
          </a:p>
          <a:p>
            <a:r>
              <a:rPr lang="lt-LT" dirty="0"/>
              <a:t>Lietuvoje valstybės kūrėjo darbas teko Lietuvos žemės kunigaikščiui Mindaugui.</a:t>
            </a:r>
          </a:p>
          <a:p>
            <a:r>
              <a:rPr lang="lt-LT" dirty="0"/>
              <a:t>Mindaugo tėvonija – Lietuvos žemė- tapo besikuriančios valstybės branduoliu. </a:t>
            </a:r>
          </a:p>
          <a:p>
            <a:r>
              <a:rPr lang="lt-LT" dirty="0"/>
              <a:t>Vienydamas žemus jis vienus konkurentus išžudė, kitus įveikė klasta ar dovanomis ir apie 1240 m. įkūrė Lietuvos valstybę. </a:t>
            </a:r>
          </a:p>
        </p:txBody>
      </p:sp>
    </p:spTree>
    <p:extLst>
      <p:ext uri="{BB962C8B-B14F-4D97-AF65-F5344CB8AC3E}">
        <p14:creationId xmlns:p14="http://schemas.microsoft.com/office/powerpoint/2010/main" val="33636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D17BF7F-4FBC-560C-B923-DEED6AEB4947}"/>
              </a:ext>
            </a:extLst>
          </p:cNvPr>
          <p:cNvSpPr>
            <a:spLocks noGrp="1"/>
          </p:cNvSpPr>
          <p:nvPr>
            <p:ph type="title"/>
          </p:nvPr>
        </p:nvSpPr>
        <p:spPr/>
        <p:txBody>
          <a:bodyPr vert="horz" lIns="91440" tIns="45720" rIns="91440" bIns="45720" rtlCol="0" anchor="ctr">
            <a:normAutofit/>
          </a:bodyPr>
          <a:lstStyle/>
          <a:p>
            <a:r>
              <a:rPr lang="en-US" dirty="0" err="1"/>
              <a:t>Mindaugo</a:t>
            </a:r>
            <a:r>
              <a:rPr lang="en-US" dirty="0"/>
              <a:t> </a:t>
            </a:r>
            <a:r>
              <a:rPr lang="en-US" dirty="0" err="1"/>
              <a:t>krikštas</a:t>
            </a:r>
            <a:r>
              <a:rPr lang="en-US" dirty="0"/>
              <a:t> (1251 m.) </a:t>
            </a:r>
          </a:p>
        </p:txBody>
      </p:sp>
      <p:sp>
        <p:nvSpPr>
          <p:cNvPr id="6" name="Turinio vietos rezervavimo ženklas 5">
            <a:extLst>
              <a:ext uri="{FF2B5EF4-FFF2-40B4-BE49-F238E27FC236}">
                <a16:creationId xmlns:a16="http://schemas.microsoft.com/office/drawing/2014/main" id="{BD2B1CC4-3DB8-E088-66F4-4F993DD6F17D}"/>
              </a:ext>
            </a:extLst>
          </p:cNvPr>
          <p:cNvSpPr>
            <a:spLocks noGrp="1"/>
          </p:cNvSpPr>
          <p:nvPr>
            <p:ph idx="1"/>
          </p:nvPr>
        </p:nvSpPr>
        <p:spPr>
          <a:xfrm>
            <a:off x="5101579" y="1882547"/>
            <a:ext cx="6803764" cy="4323445"/>
          </a:xfrm>
        </p:spPr>
        <p:txBody>
          <a:bodyPr/>
          <a:lstStyle/>
          <a:p>
            <a:r>
              <a:rPr lang="lt-LT" dirty="0"/>
              <a:t>Nepalankių politinių aplinkybių verčiamas Mindaugas mainais už taiką Livonijos ordinui sutiko krikštytis ir perleisti didelę dalį Žemaitijos.</a:t>
            </a:r>
          </a:p>
          <a:p>
            <a:r>
              <a:rPr lang="lt-LT" dirty="0"/>
              <a:t>1251 m. Mindaugas su žmona, sūnumis bei giminaičiais buvo pakrikštytas.</a:t>
            </a:r>
          </a:p>
          <a:p>
            <a:r>
              <a:rPr lang="lt-LT" dirty="0"/>
              <a:t>Krikštą Mindaugas gavo per popiežių, leidusį įkurti tiesiogiai jam pavaldžią vyskupiją.</a:t>
            </a:r>
          </a:p>
          <a:p>
            <a:endParaRPr lang="lt-LT" dirty="0"/>
          </a:p>
        </p:txBody>
      </p:sp>
      <p:sp>
        <p:nvSpPr>
          <p:cNvPr id="8" name="Teksto vietos rezervavimo ženklas 7">
            <a:extLst>
              <a:ext uri="{FF2B5EF4-FFF2-40B4-BE49-F238E27FC236}">
                <a16:creationId xmlns:a16="http://schemas.microsoft.com/office/drawing/2014/main" id="{6C6CE9F3-C369-CEE4-F35A-ED2B91530A07}"/>
              </a:ext>
            </a:extLst>
          </p:cNvPr>
          <p:cNvSpPr>
            <a:spLocks noGrp="1"/>
          </p:cNvSpPr>
          <p:nvPr>
            <p:ph type="body" sz="quarter" idx="11"/>
          </p:nvPr>
        </p:nvSpPr>
        <p:spPr/>
        <p:txBody>
          <a:bodyPr>
            <a:normAutofit fontScale="70000" lnSpcReduction="20000"/>
          </a:bodyPr>
          <a:lstStyle/>
          <a:p>
            <a:r>
              <a:rPr lang="lt-LT" dirty="0"/>
              <a:t>Mindaugo krikštas. Nežinomo XVII a. Lietuvos dailininko paveikslo "Palaimintasis Vitas", fragmentas.</a:t>
            </a:r>
          </a:p>
          <a:p>
            <a:endParaRPr lang="lt-LT" dirty="0"/>
          </a:p>
        </p:txBody>
      </p:sp>
      <p:pic>
        <p:nvPicPr>
          <p:cNvPr id="3" name="Paveikslėlis 2">
            <a:extLst>
              <a:ext uri="{FF2B5EF4-FFF2-40B4-BE49-F238E27FC236}">
                <a16:creationId xmlns:a16="http://schemas.microsoft.com/office/drawing/2014/main" id="{C1B74773-C9C9-56E9-86B1-1DCAD72987B2}"/>
              </a:ext>
            </a:extLst>
          </p:cNvPr>
          <p:cNvPicPr>
            <a:picLocks noChangeAspect="1"/>
          </p:cNvPicPr>
          <p:nvPr/>
        </p:nvPicPr>
        <p:blipFill rotWithShape="1">
          <a:blip r:embed="rId3"/>
          <a:srcRect l="-18126" t="-34446" r="-54822" b="-38415"/>
          <a:stretch/>
        </p:blipFill>
        <p:spPr>
          <a:xfrm>
            <a:off x="831136" y="-813248"/>
            <a:ext cx="4185746" cy="6751204"/>
          </a:xfrm>
          <a:prstGeom prst="rect">
            <a:avLst/>
          </a:prstGeom>
        </p:spPr>
      </p:pic>
    </p:spTree>
    <p:extLst>
      <p:ext uri="{BB962C8B-B14F-4D97-AF65-F5344CB8AC3E}">
        <p14:creationId xmlns:p14="http://schemas.microsoft.com/office/powerpoint/2010/main" val="21530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6A3D3B-DEEF-DB2E-B596-442705C63145}"/>
              </a:ext>
            </a:extLst>
          </p:cNvPr>
          <p:cNvSpPr>
            <a:spLocks noGrp="1"/>
          </p:cNvSpPr>
          <p:nvPr>
            <p:ph type="title"/>
          </p:nvPr>
        </p:nvSpPr>
        <p:spPr>
          <a:xfrm>
            <a:off x="759177" y="398992"/>
            <a:ext cx="10515600" cy="1325563"/>
          </a:xfrm>
        </p:spPr>
        <p:txBody>
          <a:bodyPr>
            <a:normAutofit fontScale="90000"/>
          </a:bodyPr>
          <a:lstStyle/>
          <a:p>
            <a:r>
              <a:rPr lang="lt-LT" dirty="0"/>
              <a:t>Pagoniškos valstybės situacija Europoje ir valdovo krikšto (politinė) reikšmė. </a:t>
            </a:r>
          </a:p>
        </p:txBody>
      </p:sp>
      <p:sp>
        <p:nvSpPr>
          <p:cNvPr id="3" name="Turinio vietos rezervavimo ženklas 2">
            <a:extLst>
              <a:ext uri="{FF2B5EF4-FFF2-40B4-BE49-F238E27FC236}">
                <a16:creationId xmlns:a16="http://schemas.microsoft.com/office/drawing/2014/main" id="{C0572D1C-C8D0-9694-2D67-93240C7B5355}"/>
              </a:ext>
            </a:extLst>
          </p:cNvPr>
          <p:cNvSpPr>
            <a:spLocks noGrp="1"/>
          </p:cNvSpPr>
          <p:nvPr>
            <p:ph idx="1"/>
          </p:nvPr>
        </p:nvSpPr>
        <p:spPr>
          <a:xfrm>
            <a:off x="395111" y="1825625"/>
            <a:ext cx="11480800" cy="4351338"/>
          </a:xfrm>
        </p:spPr>
        <p:txBody>
          <a:bodyPr/>
          <a:lstStyle/>
          <a:p>
            <a:pPr marL="0" indent="0">
              <a:buNone/>
            </a:pPr>
            <a:endParaRPr lang="lt-LT" sz="2400" dirty="0"/>
          </a:p>
          <a:p>
            <a:r>
              <a:rPr lang="lt-LT" sz="2400" dirty="0"/>
              <a:t>1253 m. liepos 6 d. pagal viduramžiais nusistovėjusį karūnacijos ceremonialą Kulmo vyskupas Henrikas karaliaus karūnomis vainikavo Mindaugą ir jo žmoną Mortą. </a:t>
            </a:r>
          </a:p>
          <a:p>
            <a:r>
              <a:rPr lang="lt-LT" sz="2400" dirty="0"/>
              <a:t>Nauja karališka valdžia leido Mindaugui įtvirtinti suverenaus valdovo padėtį Europos krikščioniškųjų karalių šeimoje, išsiskirti iš kitų į valdžią pretenduojančių vadų krašto viduje. Todėl krikštas ir karūnacija smarkiai įtakojo Lietuvos valstybės kūrimosi procesą.</a:t>
            </a:r>
          </a:p>
          <a:p>
            <a:r>
              <a:rPr lang="lt-LT" sz="2400" dirty="0"/>
              <a:t>Karalystė liko laikinu Lietuvos istorijos epizodu, Mindaugas ir jo tiesioginiai palikuonys, galėję pretenduoti į karūnos paveldėjimą, buvo išžudyti, karūnacija neįgavo tęstinumo.</a:t>
            </a:r>
          </a:p>
          <a:p>
            <a:r>
              <a:rPr lang="lt-LT" sz="2400" dirty="0"/>
              <a:t>Tačiau nepaisant vėlesnių politinių sukrėtimų ir krašto atkritimo į pagonybę, monarchija išliko pagrindine valdžios forma, nors tarptautine prasme pripažinto karalystės statuso daugiau nepasiekta.</a:t>
            </a:r>
          </a:p>
        </p:txBody>
      </p:sp>
    </p:spTree>
    <p:extLst>
      <p:ext uri="{BB962C8B-B14F-4D97-AF65-F5344CB8AC3E}">
        <p14:creationId xmlns:p14="http://schemas.microsoft.com/office/powerpoint/2010/main" val="3015278139"/>
      </p:ext>
    </p:extLst>
  </p:cSld>
  <p:clrMapOvr>
    <a:masterClrMapping/>
  </p:clrMapOvr>
</p:sld>
</file>

<file path=ppt/theme/theme1.xml><?xml version="1.0" encoding="utf-8"?>
<a:theme xmlns:a="http://schemas.openxmlformats.org/drawingml/2006/main" name="Office Theme">
  <a:themeElements>
    <a:clrScheme name="Custom 1">
      <a:dk1>
        <a:srgbClr val="524B4D"/>
      </a:dk1>
      <a:lt1>
        <a:sysClr val="window" lastClr="FFFFFF"/>
      </a:lt1>
      <a:dk2>
        <a:srgbClr val="073B3A"/>
      </a:dk2>
      <a:lt2>
        <a:srgbClr val="E7E6E6"/>
      </a:lt2>
      <a:accent1>
        <a:srgbClr val="6B5E62"/>
      </a:accent1>
      <a:accent2>
        <a:srgbClr val="FBBD1A"/>
      </a:accent2>
      <a:accent3>
        <a:srgbClr val="006633"/>
      </a:accent3>
      <a:accent4>
        <a:srgbClr val="B1740F"/>
      </a:accent4>
      <a:accent5>
        <a:srgbClr val="FFF9EA"/>
      </a:accent5>
      <a:accent6>
        <a:srgbClr val="D7F8E7"/>
      </a:accent6>
      <a:hlink>
        <a:srgbClr val="006633"/>
      </a:hlink>
      <a:folHlink>
        <a:srgbClr val="D54D1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F1F9AF0D-B19F-478A-AB14-02DBC40195D2}"/>
</file>

<file path=customXml/itemProps2.xml><?xml version="1.0" encoding="utf-8"?>
<ds:datastoreItem xmlns:ds="http://schemas.openxmlformats.org/officeDocument/2006/customXml" ds:itemID="{02749871-5039-4279-9A37-B6C194A18418}"/>
</file>

<file path=customXml/itemProps3.xml><?xml version="1.0" encoding="utf-8"?>
<ds:datastoreItem xmlns:ds="http://schemas.openxmlformats.org/officeDocument/2006/customXml" ds:itemID="{1F18377D-2F60-49DB-9313-AD299311D83C}"/>
</file>

<file path=docProps/app.xml><?xml version="1.0" encoding="utf-8"?>
<Properties xmlns="http://schemas.openxmlformats.org/officeDocument/2006/extended-properties" xmlns:vt="http://schemas.openxmlformats.org/officeDocument/2006/docPropsVTypes">
  <Template/>
  <TotalTime>1750</TotalTime>
  <Words>5642</Words>
  <Application>Microsoft Office PowerPoint</Application>
  <PresentationFormat>Plačiaekranė</PresentationFormat>
  <Paragraphs>333</Paragraphs>
  <Slides>41</Slides>
  <Notes>27</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41</vt:i4>
      </vt:variant>
    </vt:vector>
  </HeadingPairs>
  <TitlesOfParts>
    <vt:vector size="46" baseType="lpstr">
      <vt:lpstr>Arial</vt:lpstr>
      <vt:lpstr>Calibri</vt:lpstr>
      <vt:lpstr>Times New Roman</vt:lpstr>
      <vt:lpstr>Wingdings</vt:lpstr>
      <vt:lpstr>Office Theme</vt:lpstr>
      <vt:lpstr>XIII–XVI a. Lietuvos Didžioji Kunigaikštystė ankstyvoji ir luominė monarchija,  personalinė unija su Lenkijos karalyste</vt:lpstr>
      <vt:lpstr>Aktualumas </vt:lpstr>
      <vt:lpstr>Tikslas: </vt:lpstr>
      <vt:lpstr>Uždaviniai</vt:lpstr>
      <vt:lpstr>Ugdomos kompetencijos</vt:lpstr>
      <vt:lpstr>ANKSTYVOJI MONARCHIJA LIETUVOJE XIII–XIV A. </vt:lpstr>
      <vt:lpstr>Ankstyvoji monarchija Lietuvoje XIII–XIV a.</vt:lpstr>
      <vt:lpstr>Mindaugo krikštas (1251 m.) </vt:lpstr>
      <vt:lpstr>Pagoniškos valstybės situacija Europoje ir valdovo krikšto (politinė) reikšmė. </vt:lpstr>
      <vt:lpstr>Mindaugo karūnavimas (1253 m.) </vt:lpstr>
      <vt:lpstr>Gediminaičių dinastijos valstybės sąranga</vt:lpstr>
      <vt:lpstr>Algirdas </vt:lpstr>
      <vt:lpstr>Vytautas ir Jogaila</vt:lpstr>
      <vt:lpstr>LUOMINĖS MONARCHIJOS FORMAVIMASIS LIETUVOJE. LIETUVOS VALSTYBĖ PERSONALINĖS UNIJOS SU LENKIJA LAIKAIS. </vt:lpstr>
      <vt:lpstr>Krėvos sutartis (1385 m.), </vt:lpstr>
      <vt:lpstr>Krėvos sutarties sąlygos: </vt:lpstr>
      <vt:lpstr>Lietuvos krikštas (1387 m.)</vt:lpstr>
      <vt:lpstr>Astravos sutartis</vt:lpstr>
      <vt:lpstr>Vytauto valstybė</vt:lpstr>
      <vt:lpstr>Kancleris, vaivada</vt:lpstr>
      <vt:lpstr>Horodlės susitarimai  (1413 m.)</vt:lpstr>
      <vt:lpstr>Aleksandro Jogailaičio privilegija</vt:lpstr>
      <vt:lpstr>Gediminaičiai- Jogailaičiai</vt:lpstr>
      <vt:lpstr>LDK - imperija?</vt:lpstr>
      <vt:lpstr>LUOMINIŲ INSTITUCIJŲ FORMAVIMASIS XIII-XVI A.  LIETUVOS VALSTYBĖ PERSONALINĖS UNIJOS SU LENKIJA LAIKAIS. </vt:lpstr>
      <vt:lpstr>Luominės monarchijos formavimasis Lietuvoje XIV a. pab. – XV a.</vt:lpstr>
      <vt:lpstr>Luominių institucijų formavimasis ir Lenkijos vaidmuo LDK</vt:lpstr>
      <vt:lpstr>Luominių institucijų formavimasis LDK</vt:lpstr>
      <vt:lpstr>Luominių institucijų formavimasis LDK (2)</vt:lpstr>
      <vt:lpstr>Luominių institucijų formavimasis LDK (3)</vt:lpstr>
      <vt:lpstr>Luominių institucijų formavimasis (4)</vt:lpstr>
      <vt:lpstr>Apibendrinant valstybės institucijų raidą </vt:lpstr>
      <vt:lpstr>LDK valdymo pokyčiai</vt:lpstr>
      <vt:lpstr>Lietuvos valstybė personalinės unijos su Lenkija laikais.</vt:lpstr>
      <vt:lpstr>Valdovų titulai</vt:lpstr>
      <vt:lpstr>Apibendrinimas  </vt:lpstr>
      <vt:lpstr>Sąvokų reikšmė:</vt:lpstr>
      <vt:lpstr>   Valdovų veikla ir vaidmuo XIII–XVI a. Lietuvos Didžiosios Kunigaikštystės istorijoje. </vt:lpstr>
      <vt:lpstr>Apibendrinant</vt:lpstr>
      <vt:lpstr>Reikšmingi įvykiai Lietuvos Didžiosios Kunigaikštystės valstybingumo raidai XIII–XVI a.:</vt:lpstr>
      <vt:lpstr>Šaltiniai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Violeta Arcimavičienė</dc:creator>
  <cp:lastModifiedBy>Giedrius Mackevičius</cp:lastModifiedBy>
  <cp:revision>63</cp:revision>
  <dcterms:created xsi:type="dcterms:W3CDTF">2023-08-04T10:47:26Z</dcterms:created>
  <dcterms:modified xsi:type="dcterms:W3CDTF">2023-08-29T13:57:25Z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