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2.xml" ContentType="application/vnd.ms-office.drawingml.diagramDrawing+xml"/>
  <Override PartName="/ppt/diagrams/layout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67" r:id="rId3"/>
    <p:sldId id="260" r:id="rId4"/>
    <p:sldId id="262" r:id="rId5"/>
    <p:sldId id="268" r:id="rId6"/>
    <p:sldId id="269" r:id="rId7"/>
    <p:sldId id="270" r:id="rId8"/>
    <p:sldId id="271" r:id="rId9"/>
    <p:sldId id="272" r:id="rId10"/>
    <p:sldId id="273" r:id="rId11"/>
    <p:sldId id="274" r:id="rId12"/>
    <p:sldId id="275" r:id="rId13"/>
    <p:sldId id="315" r:id="rId14"/>
    <p:sldId id="278" r:id="rId15"/>
    <p:sldId id="289" r:id="rId16"/>
    <p:sldId id="280" r:id="rId17"/>
    <p:sldId id="281" r:id="rId18"/>
    <p:sldId id="286" r:id="rId19"/>
    <p:sldId id="287" r:id="rId20"/>
    <p:sldId id="314" r:id="rId21"/>
    <p:sldId id="313" r:id="rId22"/>
    <p:sldId id="284" r:id="rId23"/>
    <p:sldId id="299" r:id="rId24"/>
    <p:sldId id="311" r:id="rId25"/>
    <p:sldId id="300" r:id="rId26"/>
    <p:sldId id="301" r:id="rId27"/>
    <p:sldId id="279" r:id="rId28"/>
    <p:sldId id="302" r:id="rId29"/>
    <p:sldId id="303" r:id="rId30"/>
    <p:sldId id="288" r:id="rId31"/>
    <p:sldId id="282" r:id="rId32"/>
    <p:sldId id="283" r:id="rId33"/>
    <p:sldId id="291" r:id="rId34"/>
    <p:sldId id="309" r:id="rId35"/>
    <p:sldId id="292" r:id="rId36"/>
    <p:sldId id="293" r:id="rId37"/>
    <p:sldId id="310" r:id="rId38"/>
    <p:sldId id="294" r:id="rId39"/>
    <p:sldId id="296" r:id="rId40"/>
    <p:sldId id="297" r:id="rId41"/>
    <p:sldId id="285" r:id="rId42"/>
    <p:sldId id="308" r:id="rId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B3A"/>
    <a:srgbClr val="6B5E62"/>
    <a:srgbClr val="FFF9EA"/>
    <a:srgbClr val="FFF3D4"/>
    <a:srgbClr val="FFDED0"/>
    <a:srgbClr val="D7F8E7"/>
    <a:srgbClr val="F4C5B1"/>
    <a:srgbClr val="B8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5" autoAdjust="0"/>
    <p:restoredTop sz="94660" autoAdjust="0"/>
  </p:normalViewPr>
  <p:slideViewPr>
    <p:cSldViewPr snapToGrid="0">
      <p:cViewPr varScale="1">
        <p:scale>
          <a:sx n="106" d="100"/>
          <a:sy n="106" d="100"/>
        </p:scale>
        <p:origin x="11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F9F82-42AC-40D7-9EAB-D3E202AC06E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2C6FAAD-DBB3-4457-8650-1296E94E798A}">
      <dgm:prSet/>
      <dgm:spPr/>
      <dgm:t>
        <a:bodyPr/>
        <a:lstStyle/>
        <a:p>
          <a:r>
            <a:rPr lang="lt-LT" b="1"/>
            <a:t>Istorinis šaltinis yra</a:t>
          </a:r>
          <a:r>
            <a:rPr lang="lt-LT"/>
            <a:t>:</a:t>
          </a:r>
          <a:endParaRPr lang="en-US"/>
        </a:p>
      </dgm:t>
    </dgm:pt>
    <dgm:pt modelId="{FD06FAF9-2613-47D4-9545-495360939BBF}" type="parTrans" cxnId="{E10CF90C-D8FA-4BE2-8043-C287E8F07555}">
      <dgm:prSet/>
      <dgm:spPr/>
      <dgm:t>
        <a:bodyPr/>
        <a:lstStyle/>
        <a:p>
          <a:endParaRPr lang="en-US"/>
        </a:p>
      </dgm:t>
    </dgm:pt>
    <dgm:pt modelId="{5BF4FE41-B5FF-44D6-863B-3AC139287F71}" type="sibTrans" cxnId="{E10CF90C-D8FA-4BE2-8043-C287E8F07555}">
      <dgm:prSet/>
      <dgm:spPr/>
      <dgm:t>
        <a:bodyPr/>
        <a:lstStyle/>
        <a:p>
          <a:endParaRPr lang="en-US"/>
        </a:p>
      </dgm:t>
    </dgm:pt>
    <dgm:pt modelId="{242BAA1A-27F8-4256-B336-73BDE7BB6F3C}">
      <dgm:prSet/>
      <dgm:spPr/>
      <dgm:t>
        <a:bodyPr/>
        <a:lstStyle/>
        <a:p>
          <a:r>
            <a:rPr lang="lt-LT"/>
            <a:t>bet kokia informacija apie žmonių gyvenimą praeityje ir informaciniai kanalai apie tą gyvenimą;</a:t>
          </a:r>
          <a:endParaRPr lang="en-US"/>
        </a:p>
      </dgm:t>
    </dgm:pt>
    <dgm:pt modelId="{2F04061D-213E-44F7-9349-5EA4EA24F7A0}" type="parTrans" cxnId="{20728E9D-1B32-4A7A-94B7-0E3CB0CE09E0}">
      <dgm:prSet/>
      <dgm:spPr/>
      <dgm:t>
        <a:bodyPr/>
        <a:lstStyle/>
        <a:p>
          <a:endParaRPr lang="en-US"/>
        </a:p>
      </dgm:t>
    </dgm:pt>
    <dgm:pt modelId="{CFCDCAB1-A5C3-4633-A656-F3D8CCD909A5}" type="sibTrans" cxnId="{20728E9D-1B32-4A7A-94B7-0E3CB0CE09E0}">
      <dgm:prSet/>
      <dgm:spPr/>
      <dgm:t>
        <a:bodyPr/>
        <a:lstStyle/>
        <a:p>
          <a:endParaRPr lang="en-US"/>
        </a:p>
      </dgm:t>
    </dgm:pt>
    <dgm:pt modelId="{40C394D6-A3F3-41D8-84C3-FC9194675915}">
      <dgm:prSet/>
      <dgm:spPr/>
      <dgm:t>
        <a:bodyPr/>
        <a:lstStyle/>
        <a:p>
          <a:r>
            <a:rPr lang="lt-LT"/>
            <a:t>įvairūs dokumentai, daiktai ir kita medžiaga, kuria remdamasis tyrėjas atkuria įvairius praeities aspektus. (VLA, T. VIII, 2005);</a:t>
          </a:r>
          <a:endParaRPr lang="en-US"/>
        </a:p>
      </dgm:t>
    </dgm:pt>
    <dgm:pt modelId="{029B9141-4E55-4B76-9DFC-CE4E03EF3DA5}" type="parTrans" cxnId="{BEFE9583-2BFC-4C16-97F3-F7A4E9B2C14C}">
      <dgm:prSet/>
      <dgm:spPr/>
      <dgm:t>
        <a:bodyPr/>
        <a:lstStyle/>
        <a:p>
          <a:endParaRPr lang="en-US"/>
        </a:p>
      </dgm:t>
    </dgm:pt>
    <dgm:pt modelId="{6B479574-EBDC-49AE-8DB8-24B2479F68C1}" type="sibTrans" cxnId="{BEFE9583-2BFC-4C16-97F3-F7A4E9B2C14C}">
      <dgm:prSet/>
      <dgm:spPr/>
      <dgm:t>
        <a:bodyPr/>
        <a:lstStyle/>
        <a:p>
          <a:endParaRPr lang="en-US"/>
        </a:p>
      </dgm:t>
    </dgm:pt>
    <dgm:pt modelId="{DCFA060D-018C-44AD-9C33-3817C628AFD2}">
      <dgm:prSet/>
      <dgm:spPr/>
      <dgm:t>
        <a:bodyPr/>
        <a:lstStyle/>
        <a:p>
          <a:r>
            <a:rPr lang="lt-LT"/>
            <a:t>rašytinis paminklas, dokumentas (LKŽ, T. XIV, 1986);</a:t>
          </a:r>
          <a:endParaRPr lang="en-US"/>
        </a:p>
      </dgm:t>
    </dgm:pt>
    <dgm:pt modelId="{EFA24419-E648-40BA-ACE9-3AB5FF380060}" type="parTrans" cxnId="{BED99A46-077C-428A-8749-6B0F30833C10}">
      <dgm:prSet/>
      <dgm:spPr/>
      <dgm:t>
        <a:bodyPr/>
        <a:lstStyle/>
        <a:p>
          <a:endParaRPr lang="en-US"/>
        </a:p>
      </dgm:t>
    </dgm:pt>
    <dgm:pt modelId="{7C6BEAE1-DD7B-432A-99CD-5562F1F0146A}" type="sibTrans" cxnId="{BED99A46-077C-428A-8749-6B0F30833C10}">
      <dgm:prSet/>
      <dgm:spPr/>
      <dgm:t>
        <a:bodyPr/>
        <a:lstStyle/>
        <a:p>
          <a:endParaRPr lang="en-US"/>
        </a:p>
      </dgm:t>
    </dgm:pt>
    <dgm:pt modelId="{849E73D9-662E-48BF-9F08-0EE70C10938C}">
      <dgm:prSet/>
      <dgm:spPr/>
      <dgm:t>
        <a:bodyPr/>
        <a:lstStyle/>
        <a:p>
          <a:r>
            <a:rPr lang="lt-LT"/>
            <a:t>žmonijos veiklos paminklai, liudijantys apie jos bendruomeninį gyvenimą (J. Jakštas, Istoriniai šaltiniai, LE, Boston, t.9, 1956).</a:t>
          </a:r>
          <a:endParaRPr lang="en-US"/>
        </a:p>
      </dgm:t>
    </dgm:pt>
    <dgm:pt modelId="{6E2FCF0F-3B36-4B47-9C90-17DF15CA73FA}" type="parTrans" cxnId="{A901BDE2-DA8D-481A-B660-8E9E7C9F592C}">
      <dgm:prSet/>
      <dgm:spPr/>
      <dgm:t>
        <a:bodyPr/>
        <a:lstStyle/>
        <a:p>
          <a:endParaRPr lang="en-US"/>
        </a:p>
      </dgm:t>
    </dgm:pt>
    <dgm:pt modelId="{21C076CB-5736-46AB-B74A-B6F8F27FD3D3}" type="sibTrans" cxnId="{A901BDE2-DA8D-481A-B660-8E9E7C9F592C}">
      <dgm:prSet/>
      <dgm:spPr/>
      <dgm:t>
        <a:bodyPr/>
        <a:lstStyle/>
        <a:p>
          <a:endParaRPr lang="en-US"/>
        </a:p>
      </dgm:t>
    </dgm:pt>
    <dgm:pt modelId="{8AFFCA37-1DB6-4109-B965-6E1F362EC480}">
      <dgm:prSet/>
      <dgm:spPr/>
      <dgm:t>
        <a:bodyPr/>
        <a:lstStyle/>
        <a:p>
          <a:r>
            <a:rPr lang="lt-LT" b="1"/>
            <a:t>IŠ esti viskas, iš kur semiamės informacijos apie praeitį</a:t>
          </a:r>
          <a:r>
            <a:rPr lang="lt-LT"/>
            <a:t>. </a:t>
          </a:r>
          <a:endParaRPr lang="en-US"/>
        </a:p>
      </dgm:t>
    </dgm:pt>
    <dgm:pt modelId="{36D0D0FE-EC10-4C31-A1C7-270D2A217061}" type="parTrans" cxnId="{35163EF9-0ECB-4FEA-B034-D85EFC028338}">
      <dgm:prSet/>
      <dgm:spPr/>
      <dgm:t>
        <a:bodyPr/>
        <a:lstStyle/>
        <a:p>
          <a:endParaRPr lang="en-US"/>
        </a:p>
      </dgm:t>
    </dgm:pt>
    <dgm:pt modelId="{A567008F-04C2-4E8F-9407-033BFC6DA1BE}" type="sibTrans" cxnId="{35163EF9-0ECB-4FEA-B034-D85EFC028338}">
      <dgm:prSet/>
      <dgm:spPr/>
      <dgm:t>
        <a:bodyPr/>
        <a:lstStyle/>
        <a:p>
          <a:endParaRPr lang="en-US"/>
        </a:p>
      </dgm:t>
    </dgm:pt>
    <dgm:pt modelId="{5D343C68-EE3B-4067-934E-052FF7490F75}" type="pres">
      <dgm:prSet presAssocID="{05FF9F82-42AC-40D7-9EAB-D3E202AC06ED}" presName="vert0" presStyleCnt="0">
        <dgm:presLayoutVars>
          <dgm:dir/>
          <dgm:animOne val="branch"/>
          <dgm:animLvl val="lvl"/>
        </dgm:presLayoutVars>
      </dgm:prSet>
      <dgm:spPr/>
    </dgm:pt>
    <dgm:pt modelId="{8D191F76-5C59-41BA-A59F-070AC6ACFF99}" type="pres">
      <dgm:prSet presAssocID="{42C6FAAD-DBB3-4457-8650-1296E94E798A}" presName="thickLine" presStyleLbl="alignNode1" presStyleIdx="0" presStyleCnt="6"/>
      <dgm:spPr/>
    </dgm:pt>
    <dgm:pt modelId="{DEE98EC3-F306-4365-84E4-5FBDFD3DF98A}" type="pres">
      <dgm:prSet presAssocID="{42C6FAAD-DBB3-4457-8650-1296E94E798A}" presName="horz1" presStyleCnt="0"/>
      <dgm:spPr/>
    </dgm:pt>
    <dgm:pt modelId="{3D8DE078-EE63-4238-8182-E8BB8045257B}" type="pres">
      <dgm:prSet presAssocID="{42C6FAAD-DBB3-4457-8650-1296E94E798A}" presName="tx1" presStyleLbl="revTx" presStyleIdx="0" presStyleCnt="6"/>
      <dgm:spPr/>
    </dgm:pt>
    <dgm:pt modelId="{8701FD13-3F26-4051-AD80-7E03D22168EA}" type="pres">
      <dgm:prSet presAssocID="{42C6FAAD-DBB3-4457-8650-1296E94E798A}" presName="vert1" presStyleCnt="0"/>
      <dgm:spPr/>
    </dgm:pt>
    <dgm:pt modelId="{E6341E21-9BB6-43C2-9915-088EC2F02BF9}" type="pres">
      <dgm:prSet presAssocID="{242BAA1A-27F8-4256-B336-73BDE7BB6F3C}" presName="thickLine" presStyleLbl="alignNode1" presStyleIdx="1" presStyleCnt="6"/>
      <dgm:spPr/>
    </dgm:pt>
    <dgm:pt modelId="{A1DD54B8-D498-4694-BF2B-2968D1A86D48}" type="pres">
      <dgm:prSet presAssocID="{242BAA1A-27F8-4256-B336-73BDE7BB6F3C}" presName="horz1" presStyleCnt="0"/>
      <dgm:spPr/>
    </dgm:pt>
    <dgm:pt modelId="{5AD8222C-61E9-4F71-8AAD-66CD21CC1AC6}" type="pres">
      <dgm:prSet presAssocID="{242BAA1A-27F8-4256-B336-73BDE7BB6F3C}" presName="tx1" presStyleLbl="revTx" presStyleIdx="1" presStyleCnt="6"/>
      <dgm:spPr/>
    </dgm:pt>
    <dgm:pt modelId="{8414CC08-2134-426C-B76A-13E4275DEB74}" type="pres">
      <dgm:prSet presAssocID="{242BAA1A-27F8-4256-B336-73BDE7BB6F3C}" presName="vert1" presStyleCnt="0"/>
      <dgm:spPr/>
    </dgm:pt>
    <dgm:pt modelId="{583D94C0-7FAC-4370-9101-93C103131593}" type="pres">
      <dgm:prSet presAssocID="{40C394D6-A3F3-41D8-84C3-FC9194675915}" presName="thickLine" presStyleLbl="alignNode1" presStyleIdx="2" presStyleCnt="6"/>
      <dgm:spPr/>
    </dgm:pt>
    <dgm:pt modelId="{AB9404E1-5F0F-4417-8527-90C4DF7C7EEC}" type="pres">
      <dgm:prSet presAssocID="{40C394D6-A3F3-41D8-84C3-FC9194675915}" presName="horz1" presStyleCnt="0"/>
      <dgm:spPr/>
    </dgm:pt>
    <dgm:pt modelId="{55B9AE31-DE71-434E-934B-5EE1E906FF65}" type="pres">
      <dgm:prSet presAssocID="{40C394D6-A3F3-41D8-84C3-FC9194675915}" presName="tx1" presStyleLbl="revTx" presStyleIdx="2" presStyleCnt="6"/>
      <dgm:spPr/>
    </dgm:pt>
    <dgm:pt modelId="{1DF10D44-E237-49F7-82F5-518DB9E83F20}" type="pres">
      <dgm:prSet presAssocID="{40C394D6-A3F3-41D8-84C3-FC9194675915}" presName="vert1" presStyleCnt="0"/>
      <dgm:spPr/>
    </dgm:pt>
    <dgm:pt modelId="{86B088FD-C5E0-4448-92EF-F06C59235E48}" type="pres">
      <dgm:prSet presAssocID="{DCFA060D-018C-44AD-9C33-3817C628AFD2}" presName="thickLine" presStyleLbl="alignNode1" presStyleIdx="3" presStyleCnt="6"/>
      <dgm:spPr/>
    </dgm:pt>
    <dgm:pt modelId="{1F793FB8-00B4-4F9B-B4CC-586F5399E5AE}" type="pres">
      <dgm:prSet presAssocID="{DCFA060D-018C-44AD-9C33-3817C628AFD2}" presName="horz1" presStyleCnt="0"/>
      <dgm:spPr/>
    </dgm:pt>
    <dgm:pt modelId="{9BCB46BB-FA4B-4D76-B4AF-33A9E5DF4AA6}" type="pres">
      <dgm:prSet presAssocID="{DCFA060D-018C-44AD-9C33-3817C628AFD2}" presName="tx1" presStyleLbl="revTx" presStyleIdx="3" presStyleCnt="6"/>
      <dgm:spPr/>
    </dgm:pt>
    <dgm:pt modelId="{08CEC1AD-A19D-4ED6-B4C1-8F6308B8D4EE}" type="pres">
      <dgm:prSet presAssocID="{DCFA060D-018C-44AD-9C33-3817C628AFD2}" presName="vert1" presStyleCnt="0"/>
      <dgm:spPr/>
    </dgm:pt>
    <dgm:pt modelId="{966137F2-5C4D-4FE6-B689-2260A304857B}" type="pres">
      <dgm:prSet presAssocID="{849E73D9-662E-48BF-9F08-0EE70C10938C}" presName="thickLine" presStyleLbl="alignNode1" presStyleIdx="4" presStyleCnt="6"/>
      <dgm:spPr/>
    </dgm:pt>
    <dgm:pt modelId="{A81DC119-BEDF-4309-A247-340CED079AE7}" type="pres">
      <dgm:prSet presAssocID="{849E73D9-662E-48BF-9F08-0EE70C10938C}" presName="horz1" presStyleCnt="0"/>
      <dgm:spPr/>
    </dgm:pt>
    <dgm:pt modelId="{5FC3BB9F-5317-4C83-8C41-FD6C66DDAB09}" type="pres">
      <dgm:prSet presAssocID="{849E73D9-662E-48BF-9F08-0EE70C10938C}" presName="tx1" presStyleLbl="revTx" presStyleIdx="4" presStyleCnt="6"/>
      <dgm:spPr/>
    </dgm:pt>
    <dgm:pt modelId="{828B1D5F-0EF4-4B40-B4D6-862E9023578D}" type="pres">
      <dgm:prSet presAssocID="{849E73D9-662E-48BF-9F08-0EE70C10938C}" presName="vert1" presStyleCnt="0"/>
      <dgm:spPr/>
    </dgm:pt>
    <dgm:pt modelId="{910FCBDF-3C82-4241-AF19-931FF1734C81}" type="pres">
      <dgm:prSet presAssocID="{8AFFCA37-1DB6-4109-B965-6E1F362EC480}" presName="thickLine" presStyleLbl="alignNode1" presStyleIdx="5" presStyleCnt="6"/>
      <dgm:spPr/>
    </dgm:pt>
    <dgm:pt modelId="{ACE776AF-37DD-4A6C-9971-12E769A558A9}" type="pres">
      <dgm:prSet presAssocID="{8AFFCA37-1DB6-4109-B965-6E1F362EC480}" presName="horz1" presStyleCnt="0"/>
      <dgm:spPr/>
    </dgm:pt>
    <dgm:pt modelId="{1EB4EB8C-0874-40D9-9C4C-35BEF4C7FFC2}" type="pres">
      <dgm:prSet presAssocID="{8AFFCA37-1DB6-4109-B965-6E1F362EC480}" presName="tx1" presStyleLbl="revTx" presStyleIdx="5" presStyleCnt="6"/>
      <dgm:spPr/>
    </dgm:pt>
    <dgm:pt modelId="{97AF06C9-4244-4527-9211-70B8CDD4962C}" type="pres">
      <dgm:prSet presAssocID="{8AFFCA37-1DB6-4109-B965-6E1F362EC480}" presName="vert1" presStyleCnt="0"/>
      <dgm:spPr/>
    </dgm:pt>
  </dgm:ptLst>
  <dgm:cxnLst>
    <dgm:cxn modelId="{03EB7D06-473B-4BD7-B2B1-377C0F5BF006}" type="presOf" srcId="{8AFFCA37-1DB6-4109-B965-6E1F362EC480}" destId="{1EB4EB8C-0874-40D9-9C4C-35BEF4C7FFC2}" srcOrd="0" destOrd="0" presId="urn:microsoft.com/office/officeart/2008/layout/LinedList"/>
    <dgm:cxn modelId="{E10CF90C-D8FA-4BE2-8043-C287E8F07555}" srcId="{05FF9F82-42AC-40D7-9EAB-D3E202AC06ED}" destId="{42C6FAAD-DBB3-4457-8650-1296E94E798A}" srcOrd="0" destOrd="0" parTransId="{FD06FAF9-2613-47D4-9545-495360939BBF}" sibTransId="{5BF4FE41-B5FF-44D6-863B-3AC139287F71}"/>
    <dgm:cxn modelId="{BED99A46-077C-428A-8749-6B0F30833C10}" srcId="{05FF9F82-42AC-40D7-9EAB-D3E202AC06ED}" destId="{DCFA060D-018C-44AD-9C33-3817C628AFD2}" srcOrd="3" destOrd="0" parTransId="{EFA24419-E648-40BA-ACE9-3AB5FF380060}" sibTransId="{7C6BEAE1-DD7B-432A-99CD-5562F1F0146A}"/>
    <dgm:cxn modelId="{57F94E78-0E61-480F-A050-44CED36443B8}" type="presOf" srcId="{242BAA1A-27F8-4256-B336-73BDE7BB6F3C}" destId="{5AD8222C-61E9-4F71-8AAD-66CD21CC1AC6}" srcOrd="0" destOrd="0" presId="urn:microsoft.com/office/officeart/2008/layout/LinedList"/>
    <dgm:cxn modelId="{BEFE9583-2BFC-4C16-97F3-F7A4E9B2C14C}" srcId="{05FF9F82-42AC-40D7-9EAB-D3E202AC06ED}" destId="{40C394D6-A3F3-41D8-84C3-FC9194675915}" srcOrd="2" destOrd="0" parTransId="{029B9141-4E55-4B76-9DFC-CE4E03EF3DA5}" sibTransId="{6B479574-EBDC-49AE-8DB8-24B2479F68C1}"/>
    <dgm:cxn modelId="{C337A889-E5BF-4BCA-BD8F-F0D408C90194}" type="presOf" srcId="{05FF9F82-42AC-40D7-9EAB-D3E202AC06ED}" destId="{5D343C68-EE3B-4067-934E-052FF7490F75}" srcOrd="0" destOrd="0" presId="urn:microsoft.com/office/officeart/2008/layout/LinedList"/>
    <dgm:cxn modelId="{20728E9D-1B32-4A7A-94B7-0E3CB0CE09E0}" srcId="{05FF9F82-42AC-40D7-9EAB-D3E202AC06ED}" destId="{242BAA1A-27F8-4256-B336-73BDE7BB6F3C}" srcOrd="1" destOrd="0" parTransId="{2F04061D-213E-44F7-9349-5EA4EA24F7A0}" sibTransId="{CFCDCAB1-A5C3-4633-A656-F3D8CCD909A5}"/>
    <dgm:cxn modelId="{FEEA36BA-00F2-49F9-B92D-D8ADEF11A3EC}" type="presOf" srcId="{40C394D6-A3F3-41D8-84C3-FC9194675915}" destId="{55B9AE31-DE71-434E-934B-5EE1E906FF65}" srcOrd="0" destOrd="0" presId="urn:microsoft.com/office/officeart/2008/layout/LinedList"/>
    <dgm:cxn modelId="{F9309FBA-6C54-40BD-822F-10367B03E1F1}" type="presOf" srcId="{DCFA060D-018C-44AD-9C33-3817C628AFD2}" destId="{9BCB46BB-FA4B-4D76-B4AF-33A9E5DF4AA6}" srcOrd="0" destOrd="0" presId="urn:microsoft.com/office/officeart/2008/layout/LinedList"/>
    <dgm:cxn modelId="{C2B04DBB-6A31-44B0-AF2A-411ED0128252}" type="presOf" srcId="{849E73D9-662E-48BF-9F08-0EE70C10938C}" destId="{5FC3BB9F-5317-4C83-8C41-FD6C66DDAB09}" srcOrd="0" destOrd="0" presId="urn:microsoft.com/office/officeart/2008/layout/LinedList"/>
    <dgm:cxn modelId="{B04D8EC0-3845-4A10-A4E9-F902960DE127}" type="presOf" srcId="{42C6FAAD-DBB3-4457-8650-1296E94E798A}" destId="{3D8DE078-EE63-4238-8182-E8BB8045257B}" srcOrd="0" destOrd="0" presId="urn:microsoft.com/office/officeart/2008/layout/LinedList"/>
    <dgm:cxn modelId="{A901BDE2-DA8D-481A-B660-8E9E7C9F592C}" srcId="{05FF9F82-42AC-40D7-9EAB-D3E202AC06ED}" destId="{849E73D9-662E-48BF-9F08-0EE70C10938C}" srcOrd="4" destOrd="0" parTransId="{6E2FCF0F-3B36-4B47-9C90-17DF15CA73FA}" sibTransId="{21C076CB-5736-46AB-B74A-B6F8F27FD3D3}"/>
    <dgm:cxn modelId="{35163EF9-0ECB-4FEA-B034-D85EFC028338}" srcId="{05FF9F82-42AC-40D7-9EAB-D3E202AC06ED}" destId="{8AFFCA37-1DB6-4109-B965-6E1F362EC480}" srcOrd="5" destOrd="0" parTransId="{36D0D0FE-EC10-4C31-A1C7-270D2A217061}" sibTransId="{A567008F-04C2-4E8F-9407-033BFC6DA1BE}"/>
    <dgm:cxn modelId="{6C0D2817-813C-42E5-A40F-48DEBF10704A}" type="presParOf" srcId="{5D343C68-EE3B-4067-934E-052FF7490F75}" destId="{8D191F76-5C59-41BA-A59F-070AC6ACFF99}" srcOrd="0" destOrd="0" presId="urn:microsoft.com/office/officeart/2008/layout/LinedList"/>
    <dgm:cxn modelId="{A252CCC6-25A2-45F2-BED7-AEE56B4F3C39}" type="presParOf" srcId="{5D343C68-EE3B-4067-934E-052FF7490F75}" destId="{DEE98EC3-F306-4365-84E4-5FBDFD3DF98A}" srcOrd="1" destOrd="0" presId="urn:microsoft.com/office/officeart/2008/layout/LinedList"/>
    <dgm:cxn modelId="{B5F6B062-E1EB-44F9-84EF-87C037FCE71E}" type="presParOf" srcId="{DEE98EC3-F306-4365-84E4-5FBDFD3DF98A}" destId="{3D8DE078-EE63-4238-8182-E8BB8045257B}" srcOrd="0" destOrd="0" presId="urn:microsoft.com/office/officeart/2008/layout/LinedList"/>
    <dgm:cxn modelId="{1F45055D-A5C4-4E44-9F1F-9E941E29F716}" type="presParOf" srcId="{DEE98EC3-F306-4365-84E4-5FBDFD3DF98A}" destId="{8701FD13-3F26-4051-AD80-7E03D22168EA}" srcOrd="1" destOrd="0" presId="urn:microsoft.com/office/officeart/2008/layout/LinedList"/>
    <dgm:cxn modelId="{A9AD4DF8-828A-466E-877C-6E77B1D9ED02}" type="presParOf" srcId="{5D343C68-EE3B-4067-934E-052FF7490F75}" destId="{E6341E21-9BB6-43C2-9915-088EC2F02BF9}" srcOrd="2" destOrd="0" presId="urn:microsoft.com/office/officeart/2008/layout/LinedList"/>
    <dgm:cxn modelId="{0195D202-2BDE-4201-B12C-C98273DD459E}" type="presParOf" srcId="{5D343C68-EE3B-4067-934E-052FF7490F75}" destId="{A1DD54B8-D498-4694-BF2B-2968D1A86D48}" srcOrd="3" destOrd="0" presId="urn:microsoft.com/office/officeart/2008/layout/LinedList"/>
    <dgm:cxn modelId="{D453CA66-4F26-4E5B-A84E-D34F2BD5FEF2}" type="presParOf" srcId="{A1DD54B8-D498-4694-BF2B-2968D1A86D48}" destId="{5AD8222C-61E9-4F71-8AAD-66CD21CC1AC6}" srcOrd="0" destOrd="0" presId="urn:microsoft.com/office/officeart/2008/layout/LinedList"/>
    <dgm:cxn modelId="{F4F3129F-FB06-455A-991D-67D609C9E04D}" type="presParOf" srcId="{A1DD54B8-D498-4694-BF2B-2968D1A86D48}" destId="{8414CC08-2134-426C-B76A-13E4275DEB74}" srcOrd="1" destOrd="0" presId="urn:microsoft.com/office/officeart/2008/layout/LinedList"/>
    <dgm:cxn modelId="{3AFDC6C1-0608-453F-9169-821545609B58}" type="presParOf" srcId="{5D343C68-EE3B-4067-934E-052FF7490F75}" destId="{583D94C0-7FAC-4370-9101-93C103131593}" srcOrd="4" destOrd="0" presId="urn:microsoft.com/office/officeart/2008/layout/LinedList"/>
    <dgm:cxn modelId="{7E9FD430-5624-496C-9D59-B7FF5BCD1761}" type="presParOf" srcId="{5D343C68-EE3B-4067-934E-052FF7490F75}" destId="{AB9404E1-5F0F-4417-8527-90C4DF7C7EEC}" srcOrd="5" destOrd="0" presId="urn:microsoft.com/office/officeart/2008/layout/LinedList"/>
    <dgm:cxn modelId="{6E5A7825-90BD-4D0D-B528-44A77A450CDE}" type="presParOf" srcId="{AB9404E1-5F0F-4417-8527-90C4DF7C7EEC}" destId="{55B9AE31-DE71-434E-934B-5EE1E906FF65}" srcOrd="0" destOrd="0" presId="urn:microsoft.com/office/officeart/2008/layout/LinedList"/>
    <dgm:cxn modelId="{AA3E7B13-DBFB-4920-8A16-D2290F75B426}" type="presParOf" srcId="{AB9404E1-5F0F-4417-8527-90C4DF7C7EEC}" destId="{1DF10D44-E237-49F7-82F5-518DB9E83F20}" srcOrd="1" destOrd="0" presId="urn:microsoft.com/office/officeart/2008/layout/LinedList"/>
    <dgm:cxn modelId="{20BCC823-848F-40D7-965D-C909E4D39944}" type="presParOf" srcId="{5D343C68-EE3B-4067-934E-052FF7490F75}" destId="{86B088FD-C5E0-4448-92EF-F06C59235E48}" srcOrd="6" destOrd="0" presId="urn:microsoft.com/office/officeart/2008/layout/LinedList"/>
    <dgm:cxn modelId="{F54CCABC-F9C7-4169-89EB-E63580246813}" type="presParOf" srcId="{5D343C68-EE3B-4067-934E-052FF7490F75}" destId="{1F793FB8-00B4-4F9B-B4CC-586F5399E5AE}" srcOrd="7" destOrd="0" presId="urn:microsoft.com/office/officeart/2008/layout/LinedList"/>
    <dgm:cxn modelId="{8A1642CC-63B4-4866-A901-147ED8B3CC57}" type="presParOf" srcId="{1F793FB8-00B4-4F9B-B4CC-586F5399E5AE}" destId="{9BCB46BB-FA4B-4D76-B4AF-33A9E5DF4AA6}" srcOrd="0" destOrd="0" presId="urn:microsoft.com/office/officeart/2008/layout/LinedList"/>
    <dgm:cxn modelId="{4AA8B508-1555-42B2-83D9-B63525B3C6BF}" type="presParOf" srcId="{1F793FB8-00B4-4F9B-B4CC-586F5399E5AE}" destId="{08CEC1AD-A19D-4ED6-B4C1-8F6308B8D4EE}" srcOrd="1" destOrd="0" presId="urn:microsoft.com/office/officeart/2008/layout/LinedList"/>
    <dgm:cxn modelId="{24FFA1FA-27AF-46A8-98C2-D4456C979628}" type="presParOf" srcId="{5D343C68-EE3B-4067-934E-052FF7490F75}" destId="{966137F2-5C4D-4FE6-B689-2260A304857B}" srcOrd="8" destOrd="0" presId="urn:microsoft.com/office/officeart/2008/layout/LinedList"/>
    <dgm:cxn modelId="{6C144CBC-9EB6-48F7-A60C-39721C749741}" type="presParOf" srcId="{5D343C68-EE3B-4067-934E-052FF7490F75}" destId="{A81DC119-BEDF-4309-A247-340CED079AE7}" srcOrd="9" destOrd="0" presId="urn:microsoft.com/office/officeart/2008/layout/LinedList"/>
    <dgm:cxn modelId="{2B2EF3A3-5F01-4CBC-B8E5-D17E9F7191AA}" type="presParOf" srcId="{A81DC119-BEDF-4309-A247-340CED079AE7}" destId="{5FC3BB9F-5317-4C83-8C41-FD6C66DDAB09}" srcOrd="0" destOrd="0" presId="urn:microsoft.com/office/officeart/2008/layout/LinedList"/>
    <dgm:cxn modelId="{0D6F7354-C76D-4CBC-BC06-23AF6A9E8B6E}" type="presParOf" srcId="{A81DC119-BEDF-4309-A247-340CED079AE7}" destId="{828B1D5F-0EF4-4B40-B4D6-862E9023578D}" srcOrd="1" destOrd="0" presId="urn:microsoft.com/office/officeart/2008/layout/LinedList"/>
    <dgm:cxn modelId="{E9A95F12-453E-4346-ACB3-709D0BDBC277}" type="presParOf" srcId="{5D343C68-EE3B-4067-934E-052FF7490F75}" destId="{910FCBDF-3C82-4241-AF19-931FF1734C81}" srcOrd="10" destOrd="0" presId="urn:microsoft.com/office/officeart/2008/layout/LinedList"/>
    <dgm:cxn modelId="{2B1BEBC4-3876-4119-B146-37D1A0BE73F1}" type="presParOf" srcId="{5D343C68-EE3B-4067-934E-052FF7490F75}" destId="{ACE776AF-37DD-4A6C-9971-12E769A558A9}" srcOrd="11" destOrd="0" presId="urn:microsoft.com/office/officeart/2008/layout/LinedList"/>
    <dgm:cxn modelId="{46997D74-6D63-429F-89C4-9A630FE617D0}" type="presParOf" srcId="{ACE776AF-37DD-4A6C-9971-12E769A558A9}" destId="{1EB4EB8C-0874-40D9-9C4C-35BEF4C7FFC2}" srcOrd="0" destOrd="0" presId="urn:microsoft.com/office/officeart/2008/layout/LinedList"/>
    <dgm:cxn modelId="{39672A2C-C7A4-4AEF-87B0-A26D899EA2A2}" type="presParOf" srcId="{ACE776AF-37DD-4A6C-9971-12E769A558A9}" destId="{97AF06C9-4244-4527-9211-70B8CDD496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75C0D-B0FC-4D61-BB1E-BBC1B34B51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E1913A-EF6F-4330-994F-1383D3700C7B}">
      <dgm:prSet/>
      <dgm:spPr/>
      <dgm:t>
        <a:bodyPr/>
        <a:lstStyle/>
        <a:p>
          <a:r>
            <a:rPr lang="lt-LT" b="1"/>
            <a:t>Anglų istorikas J. Burckardtas yra pasakęs: „Istorija yra šaltiniais pagrįstas apmąstymas.“ </a:t>
          </a:r>
          <a:endParaRPr lang="en-US"/>
        </a:p>
      </dgm:t>
    </dgm:pt>
    <dgm:pt modelId="{BBD7ED01-EDDD-4D8E-B11D-BF6135E55197}" type="parTrans" cxnId="{10F30A96-7E07-43D3-8945-C177D52DF925}">
      <dgm:prSet/>
      <dgm:spPr/>
      <dgm:t>
        <a:bodyPr/>
        <a:lstStyle/>
        <a:p>
          <a:endParaRPr lang="en-US"/>
        </a:p>
      </dgm:t>
    </dgm:pt>
    <dgm:pt modelId="{62533734-8E99-4B1A-92C0-66B66CBC811B}" type="sibTrans" cxnId="{10F30A96-7E07-43D3-8945-C177D52DF925}">
      <dgm:prSet/>
      <dgm:spPr/>
      <dgm:t>
        <a:bodyPr/>
        <a:lstStyle/>
        <a:p>
          <a:endParaRPr lang="en-US"/>
        </a:p>
      </dgm:t>
    </dgm:pt>
    <dgm:pt modelId="{1FC55045-1F3F-4AA0-BC81-1FBE59C73BA4}">
      <dgm:prSet/>
      <dgm:spPr/>
      <dgm:t>
        <a:bodyPr/>
        <a:lstStyle/>
        <a:p>
          <a:r>
            <a:rPr lang="lt-LT" dirty="0"/>
            <a:t>Visiškai suprantama, kad nuo šaltinių kiekybės ir kokybės, nuo istoriko gebėjimo dirbti su šaltiniais, juos nagrinėti, priklauso mokslinio tyrimo sėkmė. </a:t>
          </a:r>
          <a:endParaRPr lang="en-US" dirty="0"/>
        </a:p>
      </dgm:t>
    </dgm:pt>
    <dgm:pt modelId="{6909D2A9-67E8-4971-91D5-4F264575B0FB}" type="parTrans" cxnId="{372AFF4A-423D-4359-99D8-95418759429F}">
      <dgm:prSet/>
      <dgm:spPr/>
      <dgm:t>
        <a:bodyPr/>
        <a:lstStyle/>
        <a:p>
          <a:endParaRPr lang="en-US"/>
        </a:p>
      </dgm:t>
    </dgm:pt>
    <dgm:pt modelId="{02966F08-0A18-4477-B313-FBF9BD1E4545}" type="sibTrans" cxnId="{372AFF4A-423D-4359-99D8-95418759429F}">
      <dgm:prSet/>
      <dgm:spPr/>
      <dgm:t>
        <a:bodyPr/>
        <a:lstStyle/>
        <a:p>
          <a:endParaRPr lang="en-US"/>
        </a:p>
      </dgm:t>
    </dgm:pt>
    <dgm:pt modelId="{4A58D091-0239-4BE5-801A-5DE5CE5780C8}">
      <dgm:prSet/>
      <dgm:spPr/>
      <dgm:t>
        <a:bodyPr/>
        <a:lstStyle/>
        <a:p>
          <a:r>
            <a:rPr lang="lt-LT"/>
            <a:t>Šaltinių trūkumas, paviršutinė jų analizė, </a:t>
          </a:r>
          <a:r>
            <a:rPr lang="lt-LT" b="1"/>
            <a:t>nemokėjimas dirbti su šaltiniais atveda į nesėkmę, į istorijos iškraipymą.</a:t>
          </a:r>
          <a:endParaRPr lang="en-US"/>
        </a:p>
      </dgm:t>
    </dgm:pt>
    <dgm:pt modelId="{7BEFF706-60D3-445A-A16E-CF0C6D5FF83E}" type="parTrans" cxnId="{0AF6401D-3694-43F9-BFD9-05C330451706}">
      <dgm:prSet/>
      <dgm:spPr/>
      <dgm:t>
        <a:bodyPr/>
        <a:lstStyle/>
        <a:p>
          <a:endParaRPr lang="en-US"/>
        </a:p>
      </dgm:t>
    </dgm:pt>
    <dgm:pt modelId="{E01643F4-A71E-47A9-99F1-CD8046C90A97}" type="sibTrans" cxnId="{0AF6401D-3694-43F9-BFD9-05C330451706}">
      <dgm:prSet/>
      <dgm:spPr/>
      <dgm:t>
        <a:bodyPr/>
        <a:lstStyle/>
        <a:p>
          <a:endParaRPr lang="en-US"/>
        </a:p>
      </dgm:t>
    </dgm:pt>
    <dgm:pt modelId="{1BE00D79-E5B5-4AC6-A8A5-556134416961}" type="pres">
      <dgm:prSet presAssocID="{C8775C0D-B0FC-4D61-BB1E-BBC1B34B51FA}" presName="vert0" presStyleCnt="0">
        <dgm:presLayoutVars>
          <dgm:dir/>
          <dgm:animOne val="branch"/>
          <dgm:animLvl val="lvl"/>
        </dgm:presLayoutVars>
      </dgm:prSet>
      <dgm:spPr/>
    </dgm:pt>
    <dgm:pt modelId="{680CB95B-F0AD-4CB9-A7E7-03A9F4D5E1E6}" type="pres">
      <dgm:prSet presAssocID="{BAE1913A-EF6F-4330-994F-1383D3700C7B}" presName="thickLine" presStyleLbl="alignNode1" presStyleIdx="0" presStyleCnt="3"/>
      <dgm:spPr/>
    </dgm:pt>
    <dgm:pt modelId="{D1B47C01-D4EE-4F33-B1B5-DEDAEB2EF75A}" type="pres">
      <dgm:prSet presAssocID="{BAE1913A-EF6F-4330-994F-1383D3700C7B}" presName="horz1" presStyleCnt="0"/>
      <dgm:spPr/>
    </dgm:pt>
    <dgm:pt modelId="{06758890-7D93-4727-B672-552464CA5CDC}" type="pres">
      <dgm:prSet presAssocID="{BAE1913A-EF6F-4330-994F-1383D3700C7B}" presName="tx1" presStyleLbl="revTx" presStyleIdx="0" presStyleCnt="3"/>
      <dgm:spPr/>
    </dgm:pt>
    <dgm:pt modelId="{90F055F5-8BF2-41EC-AA86-0E1F96F03824}" type="pres">
      <dgm:prSet presAssocID="{BAE1913A-EF6F-4330-994F-1383D3700C7B}" presName="vert1" presStyleCnt="0"/>
      <dgm:spPr/>
    </dgm:pt>
    <dgm:pt modelId="{821EB9C9-439A-4B1F-BFD2-D0C13473EDDD}" type="pres">
      <dgm:prSet presAssocID="{1FC55045-1F3F-4AA0-BC81-1FBE59C73BA4}" presName="thickLine" presStyleLbl="alignNode1" presStyleIdx="1" presStyleCnt="3"/>
      <dgm:spPr/>
    </dgm:pt>
    <dgm:pt modelId="{1906E007-FBFE-41D9-BBBA-230671FED7F5}" type="pres">
      <dgm:prSet presAssocID="{1FC55045-1F3F-4AA0-BC81-1FBE59C73BA4}" presName="horz1" presStyleCnt="0"/>
      <dgm:spPr/>
    </dgm:pt>
    <dgm:pt modelId="{E108A8B3-D0F9-4C8A-8A9A-7D241D696806}" type="pres">
      <dgm:prSet presAssocID="{1FC55045-1F3F-4AA0-BC81-1FBE59C73BA4}" presName="tx1" presStyleLbl="revTx" presStyleIdx="1" presStyleCnt="3"/>
      <dgm:spPr/>
    </dgm:pt>
    <dgm:pt modelId="{887BE2A2-FE97-4D80-AA6A-9588C2EE0050}" type="pres">
      <dgm:prSet presAssocID="{1FC55045-1F3F-4AA0-BC81-1FBE59C73BA4}" presName="vert1" presStyleCnt="0"/>
      <dgm:spPr/>
    </dgm:pt>
    <dgm:pt modelId="{DDBFBBA9-6BE5-49AA-9E37-6EFE62053E39}" type="pres">
      <dgm:prSet presAssocID="{4A58D091-0239-4BE5-801A-5DE5CE5780C8}" presName="thickLine" presStyleLbl="alignNode1" presStyleIdx="2" presStyleCnt="3"/>
      <dgm:spPr/>
    </dgm:pt>
    <dgm:pt modelId="{A2A4C500-EC1C-4768-A406-036DE7871DDB}" type="pres">
      <dgm:prSet presAssocID="{4A58D091-0239-4BE5-801A-5DE5CE5780C8}" presName="horz1" presStyleCnt="0"/>
      <dgm:spPr/>
    </dgm:pt>
    <dgm:pt modelId="{064720AB-D964-4693-9554-3CD2446C1C51}" type="pres">
      <dgm:prSet presAssocID="{4A58D091-0239-4BE5-801A-5DE5CE5780C8}" presName="tx1" presStyleLbl="revTx" presStyleIdx="2" presStyleCnt="3"/>
      <dgm:spPr/>
    </dgm:pt>
    <dgm:pt modelId="{E456276E-E939-44D9-AF3D-E9B883D62469}" type="pres">
      <dgm:prSet presAssocID="{4A58D091-0239-4BE5-801A-5DE5CE5780C8}" presName="vert1" presStyleCnt="0"/>
      <dgm:spPr/>
    </dgm:pt>
  </dgm:ptLst>
  <dgm:cxnLst>
    <dgm:cxn modelId="{0AF6401D-3694-43F9-BFD9-05C330451706}" srcId="{C8775C0D-B0FC-4D61-BB1E-BBC1B34B51FA}" destId="{4A58D091-0239-4BE5-801A-5DE5CE5780C8}" srcOrd="2" destOrd="0" parTransId="{7BEFF706-60D3-445A-A16E-CF0C6D5FF83E}" sibTransId="{E01643F4-A71E-47A9-99F1-CD8046C90A97}"/>
    <dgm:cxn modelId="{372AFF4A-423D-4359-99D8-95418759429F}" srcId="{C8775C0D-B0FC-4D61-BB1E-BBC1B34B51FA}" destId="{1FC55045-1F3F-4AA0-BC81-1FBE59C73BA4}" srcOrd="1" destOrd="0" parTransId="{6909D2A9-67E8-4971-91D5-4F264575B0FB}" sibTransId="{02966F08-0A18-4477-B313-FBF9BD1E4545}"/>
    <dgm:cxn modelId="{87B3904F-2B2B-47B5-BE4B-8699E9CD3660}" type="presOf" srcId="{4A58D091-0239-4BE5-801A-5DE5CE5780C8}" destId="{064720AB-D964-4693-9554-3CD2446C1C51}" srcOrd="0" destOrd="0" presId="urn:microsoft.com/office/officeart/2008/layout/LinedList"/>
    <dgm:cxn modelId="{0AAED35A-6DFD-48F3-B294-D5A309401595}" type="presOf" srcId="{1FC55045-1F3F-4AA0-BC81-1FBE59C73BA4}" destId="{E108A8B3-D0F9-4C8A-8A9A-7D241D696806}" srcOrd="0" destOrd="0" presId="urn:microsoft.com/office/officeart/2008/layout/LinedList"/>
    <dgm:cxn modelId="{46C38C87-3A7D-4C31-AC27-47CF97AF34C0}" type="presOf" srcId="{C8775C0D-B0FC-4D61-BB1E-BBC1B34B51FA}" destId="{1BE00D79-E5B5-4AC6-A8A5-556134416961}" srcOrd="0" destOrd="0" presId="urn:microsoft.com/office/officeart/2008/layout/LinedList"/>
    <dgm:cxn modelId="{10F30A96-7E07-43D3-8945-C177D52DF925}" srcId="{C8775C0D-B0FC-4D61-BB1E-BBC1B34B51FA}" destId="{BAE1913A-EF6F-4330-994F-1383D3700C7B}" srcOrd="0" destOrd="0" parTransId="{BBD7ED01-EDDD-4D8E-B11D-BF6135E55197}" sibTransId="{62533734-8E99-4B1A-92C0-66B66CBC811B}"/>
    <dgm:cxn modelId="{F1E16FB9-37A5-4390-8AFF-CE04360C6E0E}" type="presOf" srcId="{BAE1913A-EF6F-4330-994F-1383D3700C7B}" destId="{06758890-7D93-4727-B672-552464CA5CDC}" srcOrd="0" destOrd="0" presId="urn:microsoft.com/office/officeart/2008/layout/LinedList"/>
    <dgm:cxn modelId="{26745E17-F396-4B47-B442-98EE52148D77}" type="presParOf" srcId="{1BE00D79-E5B5-4AC6-A8A5-556134416961}" destId="{680CB95B-F0AD-4CB9-A7E7-03A9F4D5E1E6}" srcOrd="0" destOrd="0" presId="urn:microsoft.com/office/officeart/2008/layout/LinedList"/>
    <dgm:cxn modelId="{56512328-DBC6-40A1-A46A-6528AC23F690}" type="presParOf" srcId="{1BE00D79-E5B5-4AC6-A8A5-556134416961}" destId="{D1B47C01-D4EE-4F33-B1B5-DEDAEB2EF75A}" srcOrd="1" destOrd="0" presId="urn:microsoft.com/office/officeart/2008/layout/LinedList"/>
    <dgm:cxn modelId="{4F13C1FA-8081-4002-9CCA-D1A7FEFA0E89}" type="presParOf" srcId="{D1B47C01-D4EE-4F33-B1B5-DEDAEB2EF75A}" destId="{06758890-7D93-4727-B672-552464CA5CDC}" srcOrd="0" destOrd="0" presId="urn:microsoft.com/office/officeart/2008/layout/LinedList"/>
    <dgm:cxn modelId="{4057EB5D-9699-437E-92FD-D20BC6EC03B4}" type="presParOf" srcId="{D1B47C01-D4EE-4F33-B1B5-DEDAEB2EF75A}" destId="{90F055F5-8BF2-41EC-AA86-0E1F96F03824}" srcOrd="1" destOrd="0" presId="urn:microsoft.com/office/officeart/2008/layout/LinedList"/>
    <dgm:cxn modelId="{9129468A-F3FD-4D20-A679-4093C47ACE3C}" type="presParOf" srcId="{1BE00D79-E5B5-4AC6-A8A5-556134416961}" destId="{821EB9C9-439A-4B1F-BFD2-D0C13473EDDD}" srcOrd="2" destOrd="0" presId="urn:microsoft.com/office/officeart/2008/layout/LinedList"/>
    <dgm:cxn modelId="{685D9B7E-C2E7-4ACF-96DE-4595DE9F5714}" type="presParOf" srcId="{1BE00D79-E5B5-4AC6-A8A5-556134416961}" destId="{1906E007-FBFE-41D9-BBBA-230671FED7F5}" srcOrd="3" destOrd="0" presId="urn:microsoft.com/office/officeart/2008/layout/LinedList"/>
    <dgm:cxn modelId="{852A6F8E-5153-4991-A3E8-6CF11BAAC0F1}" type="presParOf" srcId="{1906E007-FBFE-41D9-BBBA-230671FED7F5}" destId="{E108A8B3-D0F9-4C8A-8A9A-7D241D696806}" srcOrd="0" destOrd="0" presId="urn:microsoft.com/office/officeart/2008/layout/LinedList"/>
    <dgm:cxn modelId="{97D14252-5BE0-4ADC-8399-7E21FEE7398B}" type="presParOf" srcId="{1906E007-FBFE-41D9-BBBA-230671FED7F5}" destId="{887BE2A2-FE97-4D80-AA6A-9588C2EE0050}" srcOrd="1" destOrd="0" presId="urn:microsoft.com/office/officeart/2008/layout/LinedList"/>
    <dgm:cxn modelId="{CB502F05-FA21-4ED9-9FC0-E815BE7E3FEE}" type="presParOf" srcId="{1BE00D79-E5B5-4AC6-A8A5-556134416961}" destId="{DDBFBBA9-6BE5-49AA-9E37-6EFE62053E39}" srcOrd="4" destOrd="0" presId="urn:microsoft.com/office/officeart/2008/layout/LinedList"/>
    <dgm:cxn modelId="{B1787740-0287-4546-94EF-1725ACE5320B}" type="presParOf" srcId="{1BE00D79-E5B5-4AC6-A8A5-556134416961}" destId="{A2A4C500-EC1C-4768-A406-036DE7871DDB}" srcOrd="5" destOrd="0" presId="urn:microsoft.com/office/officeart/2008/layout/LinedList"/>
    <dgm:cxn modelId="{603584BE-F63D-4EDF-835E-6247669B6366}" type="presParOf" srcId="{A2A4C500-EC1C-4768-A406-036DE7871DDB}" destId="{064720AB-D964-4693-9554-3CD2446C1C51}" srcOrd="0" destOrd="0" presId="urn:microsoft.com/office/officeart/2008/layout/LinedList"/>
    <dgm:cxn modelId="{B384818C-5041-43CA-AB72-F5D80762BFC4}" type="presParOf" srcId="{A2A4C500-EC1C-4768-A406-036DE7871DDB}" destId="{E456276E-E939-44D9-AF3D-E9B883D624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FD30AA-CCB6-47F1-BB60-1654C0D67D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025853-2798-4DA6-ACFD-22C81EFF86E8}">
      <dgm:prSet/>
      <dgm:spPr/>
      <dgm:t>
        <a:bodyPr/>
        <a:lstStyle/>
        <a:p>
          <a:r>
            <a:rPr lang="lt-LT" dirty="0"/>
            <a:t>IŠ tiriant ir interpretuojant reikia suprasti, kad ne visi IŠ yra vienodos vertės ir naudingumo. </a:t>
          </a:r>
          <a:endParaRPr lang="en-US" dirty="0"/>
        </a:p>
      </dgm:t>
    </dgm:pt>
    <dgm:pt modelId="{40687946-EC7F-45AF-9199-FB724D65CF41}" type="parTrans" cxnId="{3A351238-5F84-4316-AC11-3A86FC404F5B}">
      <dgm:prSet/>
      <dgm:spPr/>
      <dgm:t>
        <a:bodyPr/>
        <a:lstStyle/>
        <a:p>
          <a:endParaRPr lang="en-US"/>
        </a:p>
      </dgm:t>
    </dgm:pt>
    <dgm:pt modelId="{898FEDDF-6E79-4F9B-A20F-1643C317C8A5}" type="sibTrans" cxnId="{3A351238-5F84-4316-AC11-3A86FC404F5B}">
      <dgm:prSet/>
      <dgm:spPr/>
      <dgm:t>
        <a:bodyPr/>
        <a:lstStyle/>
        <a:p>
          <a:endParaRPr lang="en-US"/>
        </a:p>
      </dgm:t>
    </dgm:pt>
    <dgm:pt modelId="{15DA5278-20B1-45AC-915D-DC432683C2F8}">
      <dgm:prSet/>
      <dgm:spPr/>
      <dgm:t>
        <a:bodyPr/>
        <a:lstStyle/>
        <a:p>
          <a:r>
            <a:rPr lang="lt-LT" dirty="0"/>
            <a:t>Dokumentus privalu nagrinėti, atsižvelgiant į esminę </a:t>
          </a:r>
          <a:r>
            <a:rPr lang="lt-LT" b="1" dirty="0"/>
            <a:t>istorizmo teorijos taisyklę </a:t>
          </a:r>
          <a:r>
            <a:rPr lang="lt-LT" dirty="0"/>
            <a:t>– viską analizuoti ir vertinti istoriniame kontekste.</a:t>
          </a:r>
          <a:endParaRPr lang="en-US" dirty="0"/>
        </a:p>
      </dgm:t>
    </dgm:pt>
    <dgm:pt modelId="{ACAD2745-4B7F-46F5-A843-EEE5C7EAD2CC}" type="parTrans" cxnId="{893C1CCF-169E-4395-A7EC-F70E733595D5}">
      <dgm:prSet/>
      <dgm:spPr/>
      <dgm:t>
        <a:bodyPr/>
        <a:lstStyle/>
        <a:p>
          <a:endParaRPr lang="en-US"/>
        </a:p>
      </dgm:t>
    </dgm:pt>
    <dgm:pt modelId="{5E040B07-BDF2-4599-9ECA-7BB3007BF42C}" type="sibTrans" cxnId="{893C1CCF-169E-4395-A7EC-F70E733595D5}">
      <dgm:prSet/>
      <dgm:spPr/>
      <dgm:t>
        <a:bodyPr/>
        <a:lstStyle/>
        <a:p>
          <a:endParaRPr lang="en-US"/>
        </a:p>
      </dgm:t>
    </dgm:pt>
    <dgm:pt modelId="{0EB15304-C528-44E0-A10A-0571A7C60C9E}">
      <dgm:prSet/>
      <dgm:spPr/>
      <dgm:t>
        <a:bodyPr/>
        <a:lstStyle/>
        <a:p>
          <a:r>
            <a:rPr lang="lt-LT"/>
            <a:t>IŠ gali būti suklastoti, juose nutylima ar sąmoningai suklastojama informacija. </a:t>
          </a:r>
          <a:endParaRPr lang="en-US"/>
        </a:p>
      </dgm:t>
    </dgm:pt>
    <dgm:pt modelId="{E23B147B-C25D-4EFD-BECE-6040D01EB3D7}" type="parTrans" cxnId="{5BCAE6AA-CA1B-4204-94C5-F62F7F6360F3}">
      <dgm:prSet/>
      <dgm:spPr/>
      <dgm:t>
        <a:bodyPr/>
        <a:lstStyle/>
        <a:p>
          <a:endParaRPr lang="en-US"/>
        </a:p>
      </dgm:t>
    </dgm:pt>
    <dgm:pt modelId="{4F056DEA-AE80-48F6-8CC5-45CDA1E683FE}" type="sibTrans" cxnId="{5BCAE6AA-CA1B-4204-94C5-F62F7F6360F3}">
      <dgm:prSet/>
      <dgm:spPr/>
      <dgm:t>
        <a:bodyPr/>
        <a:lstStyle/>
        <a:p>
          <a:endParaRPr lang="en-US"/>
        </a:p>
      </dgm:t>
    </dgm:pt>
    <dgm:pt modelId="{CF38D969-A8E3-479D-A415-4C4071BAED1F}">
      <dgm:prSet/>
      <dgm:spPr/>
      <dgm:t>
        <a:bodyPr/>
        <a:lstStyle/>
        <a:p>
          <a:r>
            <a:rPr lang="lt-LT" dirty="0"/>
            <a:t>Prieš remiantis IŠ reiktų įvertinti  ar tai pirminis IŠ, ar IŠ pateikiama informacija objektyvi ir patikima.</a:t>
          </a:r>
          <a:endParaRPr lang="en-US" dirty="0"/>
        </a:p>
      </dgm:t>
    </dgm:pt>
    <dgm:pt modelId="{8B4B2794-2A82-4104-B910-37396E5CD987}" type="parTrans" cxnId="{19EB388B-998B-457F-93DC-BDDBB580CF42}">
      <dgm:prSet/>
      <dgm:spPr/>
      <dgm:t>
        <a:bodyPr/>
        <a:lstStyle/>
        <a:p>
          <a:endParaRPr lang="en-US"/>
        </a:p>
      </dgm:t>
    </dgm:pt>
    <dgm:pt modelId="{5C7607E9-8F7E-4B9D-AD8D-A8BF5487CA8F}" type="sibTrans" cxnId="{19EB388B-998B-457F-93DC-BDDBB580CF42}">
      <dgm:prSet/>
      <dgm:spPr/>
      <dgm:t>
        <a:bodyPr/>
        <a:lstStyle/>
        <a:p>
          <a:endParaRPr lang="en-US"/>
        </a:p>
      </dgm:t>
    </dgm:pt>
    <dgm:pt modelId="{701677A8-651C-4395-9FB4-FA74E0D6C2FE}">
      <dgm:prSet/>
      <dgm:spPr/>
      <dgm:t>
        <a:bodyPr/>
        <a:lstStyle/>
        <a:p>
          <a:r>
            <a:rPr lang="lt-LT" dirty="0"/>
            <a:t>Tiriant reiktų remtis patikimais dokumentais, bet ir juos tiriant nepamiršti naudoti istorinio tyrimo metodų.</a:t>
          </a:r>
          <a:endParaRPr lang="en-US" dirty="0"/>
        </a:p>
      </dgm:t>
    </dgm:pt>
    <dgm:pt modelId="{1CBAA003-937A-4A65-B5B8-537FB30E02F2}" type="parTrans" cxnId="{11D5EF5F-B37A-49D1-828F-C5017E5F563A}">
      <dgm:prSet/>
      <dgm:spPr/>
      <dgm:t>
        <a:bodyPr/>
        <a:lstStyle/>
        <a:p>
          <a:endParaRPr lang="en-US"/>
        </a:p>
      </dgm:t>
    </dgm:pt>
    <dgm:pt modelId="{303DD51E-0EC3-4F82-B4A0-E0210C3EE118}" type="sibTrans" cxnId="{11D5EF5F-B37A-49D1-828F-C5017E5F563A}">
      <dgm:prSet/>
      <dgm:spPr/>
      <dgm:t>
        <a:bodyPr/>
        <a:lstStyle/>
        <a:p>
          <a:endParaRPr lang="en-US"/>
        </a:p>
      </dgm:t>
    </dgm:pt>
    <dgm:pt modelId="{59B54828-4410-4952-AAEB-F5CC69928154}" type="pres">
      <dgm:prSet presAssocID="{C1FD30AA-CCB6-47F1-BB60-1654C0D67D61}" presName="vert0" presStyleCnt="0">
        <dgm:presLayoutVars>
          <dgm:dir/>
          <dgm:animOne val="branch"/>
          <dgm:animLvl val="lvl"/>
        </dgm:presLayoutVars>
      </dgm:prSet>
      <dgm:spPr/>
    </dgm:pt>
    <dgm:pt modelId="{ED237BD9-FC9C-432A-BD91-75B5DE8D3738}" type="pres">
      <dgm:prSet presAssocID="{59025853-2798-4DA6-ACFD-22C81EFF86E8}" presName="thickLine" presStyleLbl="alignNode1" presStyleIdx="0" presStyleCnt="5"/>
      <dgm:spPr/>
    </dgm:pt>
    <dgm:pt modelId="{5FA749A6-4042-4E6F-9585-A8E3E85CB7AA}" type="pres">
      <dgm:prSet presAssocID="{59025853-2798-4DA6-ACFD-22C81EFF86E8}" presName="horz1" presStyleCnt="0"/>
      <dgm:spPr/>
    </dgm:pt>
    <dgm:pt modelId="{B6EB984C-A833-4E9A-A12E-675BDC1E2E7D}" type="pres">
      <dgm:prSet presAssocID="{59025853-2798-4DA6-ACFD-22C81EFF86E8}" presName="tx1" presStyleLbl="revTx" presStyleIdx="0" presStyleCnt="5"/>
      <dgm:spPr/>
    </dgm:pt>
    <dgm:pt modelId="{FF1C34B1-4DC8-4733-B512-AAC6DB44EFE7}" type="pres">
      <dgm:prSet presAssocID="{59025853-2798-4DA6-ACFD-22C81EFF86E8}" presName="vert1" presStyleCnt="0"/>
      <dgm:spPr/>
    </dgm:pt>
    <dgm:pt modelId="{8F42FE9F-7CE6-41D6-A1F7-0F308E5843EA}" type="pres">
      <dgm:prSet presAssocID="{15DA5278-20B1-45AC-915D-DC432683C2F8}" presName="thickLine" presStyleLbl="alignNode1" presStyleIdx="1" presStyleCnt="5"/>
      <dgm:spPr/>
    </dgm:pt>
    <dgm:pt modelId="{C176C7D2-32E9-4A93-86B0-2FC050DCB541}" type="pres">
      <dgm:prSet presAssocID="{15DA5278-20B1-45AC-915D-DC432683C2F8}" presName="horz1" presStyleCnt="0"/>
      <dgm:spPr/>
    </dgm:pt>
    <dgm:pt modelId="{7555F90C-5A58-442E-B4E8-E1D85BB0DEED}" type="pres">
      <dgm:prSet presAssocID="{15DA5278-20B1-45AC-915D-DC432683C2F8}" presName="tx1" presStyleLbl="revTx" presStyleIdx="1" presStyleCnt="5"/>
      <dgm:spPr/>
    </dgm:pt>
    <dgm:pt modelId="{40B49850-0C74-4465-BDBA-F5A608A4C25B}" type="pres">
      <dgm:prSet presAssocID="{15DA5278-20B1-45AC-915D-DC432683C2F8}" presName="vert1" presStyleCnt="0"/>
      <dgm:spPr/>
    </dgm:pt>
    <dgm:pt modelId="{3C711041-37AA-4BD5-9E98-7AA04B319A1D}" type="pres">
      <dgm:prSet presAssocID="{0EB15304-C528-44E0-A10A-0571A7C60C9E}" presName="thickLine" presStyleLbl="alignNode1" presStyleIdx="2" presStyleCnt="5"/>
      <dgm:spPr/>
    </dgm:pt>
    <dgm:pt modelId="{3DC24A64-4678-4419-AE52-C02194353205}" type="pres">
      <dgm:prSet presAssocID="{0EB15304-C528-44E0-A10A-0571A7C60C9E}" presName="horz1" presStyleCnt="0"/>
      <dgm:spPr/>
    </dgm:pt>
    <dgm:pt modelId="{35F37EA2-218E-4016-A9D9-E1E579B2C1CA}" type="pres">
      <dgm:prSet presAssocID="{0EB15304-C528-44E0-A10A-0571A7C60C9E}" presName="tx1" presStyleLbl="revTx" presStyleIdx="2" presStyleCnt="5"/>
      <dgm:spPr/>
    </dgm:pt>
    <dgm:pt modelId="{B3FCDD22-1A59-485A-859B-9740D5AD9897}" type="pres">
      <dgm:prSet presAssocID="{0EB15304-C528-44E0-A10A-0571A7C60C9E}" presName="vert1" presStyleCnt="0"/>
      <dgm:spPr/>
    </dgm:pt>
    <dgm:pt modelId="{CD2EEF13-4C94-40AA-8D73-1BB5B74B3952}" type="pres">
      <dgm:prSet presAssocID="{CF38D969-A8E3-479D-A415-4C4071BAED1F}" presName="thickLine" presStyleLbl="alignNode1" presStyleIdx="3" presStyleCnt="5"/>
      <dgm:spPr/>
    </dgm:pt>
    <dgm:pt modelId="{E113BD8C-343B-4005-A92D-C0F082E11287}" type="pres">
      <dgm:prSet presAssocID="{CF38D969-A8E3-479D-A415-4C4071BAED1F}" presName="horz1" presStyleCnt="0"/>
      <dgm:spPr/>
    </dgm:pt>
    <dgm:pt modelId="{712EFC4B-22E8-4D86-BF34-D79B1CBB5452}" type="pres">
      <dgm:prSet presAssocID="{CF38D969-A8E3-479D-A415-4C4071BAED1F}" presName="tx1" presStyleLbl="revTx" presStyleIdx="3" presStyleCnt="5"/>
      <dgm:spPr/>
    </dgm:pt>
    <dgm:pt modelId="{2C37ECE4-7399-47BC-A2D9-07239608D2F7}" type="pres">
      <dgm:prSet presAssocID="{CF38D969-A8E3-479D-A415-4C4071BAED1F}" presName="vert1" presStyleCnt="0"/>
      <dgm:spPr/>
    </dgm:pt>
    <dgm:pt modelId="{77503B56-5090-416B-83FE-B09BBF8E9B04}" type="pres">
      <dgm:prSet presAssocID="{701677A8-651C-4395-9FB4-FA74E0D6C2FE}" presName="thickLine" presStyleLbl="alignNode1" presStyleIdx="4" presStyleCnt="5"/>
      <dgm:spPr/>
    </dgm:pt>
    <dgm:pt modelId="{7B8AD429-ADAE-4375-B6E1-337D5438688B}" type="pres">
      <dgm:prSet presAssocID="{701677A8-651C-4395-9FB4-FA74E0D6C2FE}" presName="horz1" presStyleCnt="0"/>
      <dgm:spPr/>
    </dgm:pt>
    <dgm:pt modelId="{0E2220F1-0056-4355-83A3-2CF1ED5F9D4B}" type="pres">
      <dgm:prSet presAssocID="{701677A8-651C-4395-9FB4-FA74E0D6C2FE}" presName="tx1" presStyleLbl="revTx" presStyleIdx="4" presStyleCnt="5"/>
      <dgm:spPr/>
    </dgm:pt>
    <dgm:pt modelId="{508D783D-5A0E-4A97-9225-723C8E5AB157}" type="pres">
      <dgm:prSet presAssocID="{701677A8-651C-4395-9FB4-FA74E0D6C2FE}" presName="vert1" presStyleCnt="0"/>
      <dgm:spPr/>
    </dgm:pt>
  </dgm:ptLst>
  <dgm:cxnLst>
    <dgm:cxn modelId="{4D21ED0D-FAA5-4E30-9E4A-BEF414ABCDE1}" type="presOf" srcId="{15DA5278-20B1-45AC-915D-DC432683C2F8}" destId="{7555F90C-5A58-442E-B4E8-E1D85BB0DEED}" srcOrd="0" destOrd="0" presId="urn:microsoft.com/office/officeart/2008/layout/LinedList"/>
    <dgm:cxn modelId="{6976AA27-04B5-4493-A194-58E628661347}" type="presOf" srcId="{CF38D969-A8E3-479D-A415-4C4071BAED1F}" destId="{712EFC4B-22E8-4D86-BF34-D79B1CBB5452}" srcOrd="0" destOrd="0" presId="urn:microsoft.com/office/officeart/2008/layout/LinedList"/>
    <dgm:cxn modelId="{3A351238-5F84-4316-AC11-3A86FC404F5B}" srcId="{C1FD30AA-CCB6-47F1-BB60-1654C0D67D61}" destId="{59025853-2798-4DA6-ACFD-22C81EFF86E8}" srcOrd="0" destOrd="0" parTransId="{40687946-EC7F-45AF-9199-FB724D65CF41}" sibTransId="{898FEDDF-6E79-4F9B-A20F-1643C317C8A5}"/>
    <dgm:cxn modelId="{11D5EF5F-B37A-49D1-828F-C5017E5F563A}" srcId="{C1FD30AA-CCB6-47F1-BB60-1654C0D67D61}" destId="{701677A8-651C-4395-9FB4-FA74E0D6C2FE}" srcOrd="4" destOrd="0" parTransId="{1CBAA003-937A-4A65-B5B8-537FB30E02F2}" sibTransId="{303DD51E-0EC3-4F82-B4A0-E0210C3EE118}"/>
    <dgm:cxn modelId="{D65C9384-4555-46C4-B11A-70FE194BC523}" type="presOf" srcId="{C1FD30AA-CCB6-47F1-BB60-1654C0D67D61}" destId="{59B54828-4410-4952-AAEB-F5CC69928154}" srcOrd="0" destOrd="0" presId="urn:microsoft.com/office/officeart/2008/layout/LinedList"/>
    <dgm:cxn modelId="{19EB388B-998B-457F-93DC-BDDBB580CF42}" srcId="{C1FD30AA-CCB6-47F1-BB60-1654C0D67D61}" destId="{CF38D969-A8E3-479D-A415-4C4071BAED1F}" srcOrd="3" destOrd="0" parTransId="{8B4B2794-2A82-4104-B910-37396E5CD987}" sibTransId="{5C7607E9-8F7E-4B9D-AD8D-A8BF5487CA8F}"/>
    <dgm:cxn modelId="{5BCAE6AA-CA1B-4204-94C5-F62F7F6360F3}" srcId="{C1FD30AA-CCB6-47F1-BB60-1654C0D67D61}" destId="{0EB15304-C528-44E0-A10A-0571A7C60C9E}" srcOrd="2" destOrd="0" parTransId="{E23B147B-C25D-4EFD-BECE-6040D01EB3D7}" sibTransId="{4F056DEA-AE80-48F6-8CC5-45CDA1E683FE}"/>
    <dgm:cxn modelId="{852ACFB2-FB75-4FD3-B370-5D2FA3A28867}" type="presOf" srcId="{0EB15304-C528-44E0-A10A-0571A7C60C9E}" destId="{35F37EA2-218E-4016-A9D9-E1E579B2C1CA}" srcOrd="0" destOrd="0" presId="urn:microsoft.com/office/officeart/2008/layout/LinedList"/>
    <dgm:cxn modelId="{893C1CCF-169E-4395-A7EC-F70E733595D5}" srcId="{C1FD30AA-CCB6-47F1-BB60-1654C0D67D61}" destId="{15DA5278-20B1-45AC-915D-DC432683C2F8}" srcOrd="1" destOrd="0" parTransId="{ACAD2745-4B7F-46F5-A843-EEE5C7EAD2CC}" sibTransId="{5E040B07-BDF2-4599-9ECA-7BB3007BF42C}"/>
    <dgm:cxn modelId="{030D0AFB-21FC-4C0C-99A4-D7BBA10E7012}" type="presOf" srcId="{59025853-2798-4DA6-ACFD-22C81EFF86E8}" destId="{B6EB984C-A833-4E9A-A12E-675BDC1E2E7D}" srcOrd="0" destOrd="0" presId="urn:microsoft.com/office/officeart/2008/layout/LinedList"/>
    <dgm:cxn modelId="{FA2836FB-2E74-4CD3-95B9-E24E98A6C3B3}" type="presOf" srcId="{701677A8-651C-4395-9FB4-FA74E0D6C2FE}" destId="{0E2220F1-0056-4355-83A3-2CF1ED5F9D4B}" srcOrd="0" destOrd="0" presId="urn:microsoft.com/office/officeart/2008/layout/LinedList"/>
    <dgm:cxn modelId="{B2C7A09C-DEB6-443B-B08F-B2881F56AA00}" type="presParOf" srcId="{59B54828-4410-4952-AAEB-F5CC69928154}" destId="{ED237BD9-FC9C-432A-BD91-75B5DE8D3738}" srcOrd="0" destOrd="0" presId="urn:microsoft.com/office/officeart/2008/layout/LinedList"/>
    <dgm:cxn modelId="{00F23418-0388-4DA2-B403-C3972E0F2C52}" type="presParOf" srcId="{59B54828-4410-4952-AAEB-F5CC69928154}" destId="{5FA749A6-4042-4E6F-9585-A8E3E85CB7AA}" srcOrd="1" destOrd="0" presId="urn:microsoft.com/office/officeart/2008/layout/LinedList"/>
    <dgm:cxn modelId="{919B3137-7A9E-408B-8B59-FCEBCB7C5F64}" type="presParOf" srcId="{5FA749A6-4042-4E6F-9585-A8E3E85CB7AA}" destId="{B6EB984C-A833-4E9A-A12E-675BDC1E2E7D}" srcOrd="0" destOrd="0" presId="urn:microsoft.com/office/officeart/2008/layout/LinedList"/>
    <dgm:cxn modelId="{4E3593FE-EE8A-44D6-9FF5-A935BD4025C7}" type="presParOf" srcId="{5FA749A6-4042-4E6F-9585-A8E3E85CB7AA}" destId="{FF1C34B1-4DC8-4733-B512-AAC6DB44EFE7}" srcOrd="1" destOrd="0" presId="urn:microsoft.com/office/officeart/2008/layout/LinedList"/>
    <dgm:cxn modelId="{EE7B8E11-A527-4B24-9A4B-349885CDC460}" type="presParOf" srcId="{59B54828-4410-4952-AAEB-F5CC69928154}" destId="{8F42FE9F-7CE6-41D6-A1F7-0F308E5843EA}" srcOrd="2" destOrd="0" presId="urn:microsoft.com/office/officeart/2008/layout/LinedList"/>
    <dgm:cxn modelId="{0ED7343F-8DB9-4305-A6EF-7C99D488CBA6}" type="presParOf" srcId="{59B54828-4410-4952-AAEB-F5CC69928154}" destId="{C176C7D2-32E9-4A93-86B0-2FC050DCB541}" srcOrd="3" destOrd="0" presId="urn:microsoft.com/office/officeart/2008/layout/LinedList"/>
    <dgm:cxn modelId="{F339432F-2C67-4832-B8C4-5039A99AA700}" type="presParOf" srcId="{C176C7D2-32E9-4A93-86B0-2FC050DCB541}" destId="{7555F90C-5A58-442E-B4E8-E1D85BB0DEED}" srcOrd="0" destOrd="0" presId="urn:microsoft.com/office/officeart/2008/layout/LinedList"/>
    <dgm:cxn modelId="{DB50992F-3C65-4193-A037-804CCC246A8E}" type="presParOf" srcId="{C176C7D2-32E9-4A93-86B0-2FC050DCB541}" destId="{40B49850-0C74-4465-BDBA-F5A608A4C25B}" srcOrd="1" destOrd="0" presId="urn:microsoft.com/office/officeart/2008/layout/LinedList"/>
    <dgm:cxn modelId="{AEBB0E16-730D-49EF-974B-B1D2E889C317}" type="presParOf" srcId="{59B54828-4410-4952-AAEB-F5CC69928154}" destId="{3C711041-37AA-4BD5-9E98-7AA04B319A1D}" srcOrd="4" destOrd="0" presId="urn:microsoft.com/office/officeart/2008/layout/LinedList"/>
    <dgm:cxn modelId="{265B8CA1-97CB-419D-8CC2-C662E38019AD}" type="presParOf" srcId="{59B54828-4410-4952-AAEB-F5CC69928154}" destId="{3DC24A64-4678-4419-AE52-C02194353205}" srcOrd="5" destOrd="0" presId="urn:microsoft.com/office/officeart/2008/layout/LinedList"/>
    <dgm:cxn modelId="{5E941226-45C5-4A31-8438-342C0F70A00E}" type="presParOf" srcId="{3DC24A64-4678-4419-AE52-C02194353205}" destId="{35F37EA2-218E-4016-A9D9-E1E579B2C1CA}" srcOrd="0" destOrd="0" presId="urn:microsoft.com/office/officeart/2008/layout/LinedList"/>
    <dgm:cxn modelId="{23D631E2-F0FE-4F3C-934B-D1C031119E4E}" type="presParOf" srcId="{3DC24A64-4678-4419-AE52-C02194353205}" destId="{B3FCDD22-1A59-485A-859B-9740D5AD9897}" srcOrd="1" destOrd="0" presId="urn:microsoft.com/office/officeart/2008/layout/LinedList"/>
    <dgm:cxn modelId="{CCBB40DC-E8B9-4614-8259-1A94A064C7CC}" type="presParOf" srcId="{59B54828-4410-4952-AAEB-F5CC69928154}" destId="{CD2EEF13-4C94-40AA-8D73-1BB5B74B3952}" srcOrd="6" destOrd="0" presId="urn:microsoft.com/office/officeart/2008/layout/LinedList"/>
    <dgm:cxn modelId="{4D240F8A-B969-4057-B508-03D3E009333A}" type="presParOf" srcId="{59B54828-4410-4952-AAEB-F5CC69928154}" destId="{E113BD8C-343B-4005-A92D-C0F082E11287}" srcOrd="7" destOrd="0" presId="urn:microsoft.com/office/officeart/2008/layout/LinedList"/>
    <dgm:cxn modelId="{FC0169E3-CB6E-4451-AD75-A558A23C537C}" type="presParOf" srcId="{E113BD8C-343B-4005-A92D-C0F082E11287}" destId="{712EFC4B-22E8-4D86-BF34-D79B1CBB5452}" srcOrd="0" destOrd="0" presId="urn:microsoft.com/office/officeart/2008/layout/LinedList"/>
    <dgm:cxn modelId="{296FA8C1-BEEB-469D-8116-AA87576CEAF4}" type="presParOf" srcId="{E113BD8C-343B-4005-A92D-C0F082E11287}" destId="{2C37ECE4-7399-47BC-A2D9-07239608D2F7}" srcOrd="1" destOrd="0" presId="urn:microsoft.com/office/officeart/2008/layout/LinedList"/>
    <dgm:cxn modelId="{5D679163-AB62-4EB6-9FDD-35BD5EE032EA}" type="presParOf" srcId="{59B54828-4410-4952-AAEB-F5CC69928154}" destId="{77503B56-5090-416B-83FE-B09BBF8E9B04}" srcOrd="8" destOrd="0" presId="urn:microsoft.com/office/officeart/2008/layout/LinedList"/>
    <dgm:cxn modelId="{9EEC08C4-1AC9-4F53-AB40-69891647DE77}" type="presParOf" srcId="{59B54828-4410-4952-AAEB-F5CC69928154}" destId="{7B8AD429-ADAE-4375-B6E1-337D5438688B}" srcOrd="9" destOrd="0" presId="urn:microsoft.com/office/officeart/2008/layout/LinedList"/>
    <dgm:cxn modelId="{7553B999-3848-4F79-80E6-05F9950F28F7}" type="presParOf" srcId="{7B8AD429-ADAE-4375-B6E1-337D5438688B}" destId="{0E2220F1-0056-4355-83A3-2CF1ED5F9D4B}" srcOrd="0" destOrd="0" presId="urn:microsoft.com/office/officeart/2008/layout/LinedList"/>
    <dgm:cxn modelId="{94BC1143-0CBF-48EE-8C6B-84203D1F8410}" type="presParOf" srcId="{7B8AD429-ADAE-4375-B6E1-337D5438688B}" destId="{508D783D-5A0E-4A97-9225-723C8E5AB1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13B35-A6DD-4A5F-B908-60585AEC89C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C3CD96-C016-4BC2-9D7C-FEC7CBDF614A}">
      <dgm:prSet/>
      <dgm:spPr/>
      <dgm:t>
        <a:bodyPr/>
        <a:lstStyle/>
        <a:p>
          <a:r>
            <a:rPr lang="lt-LT"/>
            <a:t>Gebėjimas formuluoti ir kelti probleminius, ne visiškai istoristinius klausimus – </a:t>
          </a:r>
          <a:r>
            <a:rPr lang="lt-LT" i="1"/>
            <a:t>kas būtų buvę jeigu? </a:t>
          </a:r>
          <a:r>
            <a:rPr lang="lt-LT"/>
            <a:t>- dabar tampa ypač populiarus.</a:t>
          </a:r>
          <a:endParaRPr lang="en-US"/>
        </a:p>
      </dgm:t>
    </dgm:pt>
    <dgm:pt modelId="{D91DC71B-C600-4128-913D-D0D691F4B1C9}" type="parTrans" cxnId="{F0C3ADEB-9D2D-435E-A0A5-3E444A047D10}">
      <dgm:prSet/>
      <dgm:spPr/>
      <dgm:t>
        <a:bodyPr/>
        <a:lstStyle/>
        <a:p>
          <a:endParaRPr lang="en-US"/>
        </a:p>
      </dgm:t>
    </dgm:pt>
    <dgm:pt modelId="{BB6A52A9-2917-4A32-8F0C-7E78F81F596E}" type="sibTrans" cxnId="{F0C3ADEB-9D2D-435E-A0A5-3E444A047D10}">
      <dgm:prSet/>
      <dgm:spPr/>
      <dgm:t>
        <a:bodyPr/>
        <a:lstStyle/>
        <a:p>
          <a:endParaRPr lang="en-US"/>
        </a:p>
      </dgm:t>
    </dgm:pt>
    <dgm:pt modelId="{9A468C54-2145-465D-BA7A-DCF7F36FDC5B}">
      <dgm:prSet/>
      <dgm:spPr/>
      <dgm:t>
        <a:bodyPr/>
        <a:lstStyle/>
        <a:p>
          <a:r>
            <a:rPr lang="lt-LT" dirty="0"/>
            <a:t>Pvz.: Alfonsas Eidintas „Kitokios istorijos ilgesys. Alternatyvūs (</a:t>
          </a:r>
          <a:r>
            <a:rPr lang="lt-LT" dirty="0" err="1"/>
            <a:t>kontrafaktiniai</a:t>
          </a:r>
          <a:r>
            <a:rPr lang="lt-LT" dirty="0"/>
            <a:t>) pasakojimai“.</a:t>
          </a:r>
          <a:endParaRPr lang="en-US" dirty="0"/>
        </a:p>
      </dgm:t>
    </dgm:pt>
    <dgm:pt modelId="{70E0F830-BAC1-4DAC-92E5-FC4976D7487E}" type="parTrans" cxnId="{C26D073E-1BD8-43BF-91C6-3E2D3089AD74}">
      <dgm:prSet/>
      <dgm:spPr/>
      <dgm:t>
        <a:bodyPr/>
        <a:lstStyle/>
        <a:p>
          <a:endParaRPr lang="en-US"/>
        </a:p>
      </dgm:t>
    </dgm:pt>
    <dgm:pt modelId="{2127C5D2-175F-46D1-9024-14F31E99243D}" type="sibTrans" cxnId="{C26D073E-1BD8-43BF-91C6-3E2D3089AD74}">
      <dgm:prSet/>
      <dgm:spPr/>
      <dgm:t>
        <a:bodyPr/>
        <a:lstStyle/>
        <a:p>
          <a:endParaRPr lang="en-US"/>
        </a:p>
      </dgm:t>
    </dgm:pt>
    <dgm:pt modelId="{6FAEA37D-CD60-4E95-A760-3BEFE0870FCA}">
      <dgm:prSet/>
      <dgm:spPr/>
      <dgm:t>
        <a:bodyPr/>
        <a:lstStyle/>
        <a:p>
          <a:r>
            <a:rPr lang="lt-LT" dirty="0"/>
            <a:t>Moksleiviui taikant tokį tyrimo būdą, reikia žinoti kur kas platesnį istorinį kontekstą (kas tuo metu vyko ir kas nutiko), nes kitu atveju jam iškyla grėsmė „nueiti į lankas“.</a:t>
          </a:r>
          <a:endParaRPr lang="en-US" dirty="0"/>
        </a:p>
      </dgm:t>
    </dgm:pt>
    <dgm:pt modelId="{7C77F412-16C1-4CB6-A4E3-929175C3A205}" type="parTrans" cxnId="{46A2DF20-C18A-4B72-9477-F029C7793381}">
      <dgm:prSet/>
      <dgm:spPr/>
      <dgm:t>
        <a:bodyPr/>
        <a:lstStyle/>
        <a:p>
          <a:endParaRPr lang="en-US"/>
        </a:p>
      </dgm:t>
    </dgm:pt>
    <dgm:pt modelId="{73A054B3-B8BE-444A-BD1D-EEC5FC2916ED}" type="sibTrans" cxnId="{46A2DF20-C18A-4B72-9477-F029C7793381}">
      <dgm:prSet/>
      <dgm:spPr/>
      <dgm:t>
        <a:bodyPr/>
        <a:lstStyle/>
        <a:p>
          <a:endParaRPr lang="en-US"/>
        </a:p>
      </dgm:t>
    </dgm:pt>
    <dgm:pt modelId="{35A3DD95-43EE-4DBF-9D96-9D24A5D3051F}" type="pres">
      <dgm:prSet presAssocID="{DF713B35-A6DD-4A5F-B908-60585AEC89C5}" presName="vert0" presStyleCnt="0">
        <dgm:presLayoutVars>
          <dgm:dir/>
          <dgm:animOne val="branch"/>
          <dgm:animLvl val="lvl"/>
        </dgm:presLayoutVars>
      </dgm:prSet>
      <dgm:spPr/>
    </dgm:pt>
    <dgm:pt modelId="{9E2E540A-B972-49AF-B2FC-AC1DFACBA12F}" type="pres">
      <dgm:prSet presAssocID="{6BC3CD96-C016-4BC2-9D7C-FEC7CBDF614A}" presName="thickLine" presStyleLbl="alignNode1" presStyleIdx="0" presStyleCnt="3"/>
      <dgm:spPr/>
    </dgm:pt>
    <dgm:pt modelId="{AC6D79A9-B7A5-45DD-B990-B98C53D69CF2}" type="pres">
      <dgm:prSet presAssocID="{6BC3CD96-C016-4BC2-9D7C-FEC7CBDF614A}" presName="horz1" presStyleCnt="0"/>
      <dgm:spPr/>
    </dgm:pt>
    <dgm:pt modelId="{201FEB46-5AE4-4ABE-8E6E-267F5CBB154B}" type="pres">
      <dgm:prSet presAssocID="{6BC3CD96-C016-4BC2-9D7C-FEC7CBDF614A}" presName="tx1" presStyleLbl="revTx" presStyleIdx="0" presStyleCnt="3"/>
      <dgm:spPr/>
    </dgm:pt>
    <dgm:pt modelId="{FDDF7BF1-BB01-4424-929A-FAB247530C46}" type="pres">
      <dgm:prSet presAssocID="{6BC3CD96-C016-4BC2-9D7C-FEC7CBDF614A}" presName="vert1" presStyleCnt="0"/>
      <dgm:spPr/>
    </dgm:pt>
    <dgm:pt modelId="{6C22DE3D-17CA-4F8E-9B23-6AE5EA1CE32A}" type="pres">
      <dgm:prSet presAssocID="{9A468C54-2145-465D-BA7A-DCF7F36FDC5B}" presName="thickLine" presStyleLbl="alignNode1" presStyleIdx="1" presStyleCnt="3"/>
      <dgm:spPr/>
    </dgm:pt>
    <dgm:pt modelId="{A9F433FD-584A-4128-B638-A4EC31A5EFAE}" type="pres">
      <dgm:prSet presAssocID="{9A468C54-2145-465D-BA7A-DCF7F36FDC5B}" presName="horz1" presStyleCnt="0"/>
      <dgm:spPr/>
    </dgm:pt>
    <dgm:pt modelId="{50C88EC0-4DC6-45B1-B88A-C07C906D2049}" type="pres">
      <dgm:prSet presAssocID="{9A468C54-2145-465D-BA7A-DCF7F36FDC5B}" presName="tx1" presStyleLbl="revTx" presStyleIdx="1" presStyleCnt="3"/>
      <dgm:spPr/>
    </dgm:pt>
    <dgm:pt modelId="{B304084A-836F-4CE3-A03C-AAC78A7588DD}" type="pres">
      <dgm:prSet presAssocID="{9A468C54-2145-465D-BA7A-DCF7F36FDC5B}" presName="vert1" presStyleCnt="0"/>
      <dgm:spPr/>
    </dgm:pt>
    <dgm:pt modelId="{3BFF6A9C-D527-4FE8-BF44-1119D4D385FE}" type="pres">
      <dgm:prSet presAssocID="{6FAEA37D-CD60-4E95-A760-3BEFE0870FCA}" presName="thickLine" presStyleLbl="alignNode1" presStyleIdx="2" presStyleCnt="3"/>
      <dgm:spPr/>
    </dgm:pt>
    <dgm:pt modelId="{24569423-2815-4E2D-8601-2CD6EDDCA61C}" type="pres">
      <dgm:prSet presAssocID="{6FAEA37D-CD60-4E95-A760-3BEFE0870FCA}" presName="horz1" presStyleCnt="0"/>
      <dgm:spPr/>
    </dgm:pt>
    <dgm:pt modelId="{6FB22C6B-4C08-4B0E-96B9-7029CE0F9212}" type="pres">
      <dgm:prSet presAssocID="{6FAEA37D-CD60-4E95-A760-3BEFE0870FCA}" presName="tx1" presStyleLbl="revTx" presStyleIdx="2" presStyleCnt="3"/>
      <dgm:spPr/>
    </dgm:pt>
    <dgm:pt modelId="{D0423C78-D163-4161-91B8-61406CBE2147}" type="pres">
      <dgm:prSet presAssocID="{6FAEA37D-CD60-4E95-A760-3BEFE0870FCA}" presName="vert1" presStyleCnt="0"/>
      <dgm:spPr/>
    </dgm:pt>
  </dgm:ptLst>
  <dgm:cxnLst>
    <dgm:cxn modelId="{46A2DF20-C18A-4B72-9477-F029C7793381}" srcId="{DF713B35-A6DD-4A5F-B908-60585AEC89C5}" destId="{6FAEA37D-CD60-4E95-A760-3BEFE0870FCA}" srcOrd="2" destOrd="0" parTransId="{7C77F412-16C1-4CB6-A4E3-929175C3A205}" sibTransId="{73A054B3-B8BE-444A-BD1D-EEC5FC2916ED}"/>
    <dgm:cxn modelId="{C26D073E-1BD8-43BF-91C6-3E2D3089AD74}" srcId="{DF713B35-A6DD-4A5F-B908-60585AEC89C5}" destId="{9A468C54-2145-465D-BA7A-DCF7F36FDC5B}" srcOrd="1" destOrd="0" parTransId="{70E0F830-BAC1-4DAC-92E5-FC4976D7487E}" sibTransId="{2127C5D2-175F-46D1-9024-14F31E99243D}"/>
    <dgm:cxn modelId="{F8F0EA4C-65FC-496A-9B1B-80014FF62814}" type="presOf" srcId="{6FAEA37D-CD60-4E95-A760-3BEFE0870FCA}" destId="{6FB22C6B-4C08-4B0E-96B9-7029CE0F9212}" srcOrd="0" destOrd="0" presId="urn:microsoft.com/office/officeart/2008/layout/LinedList"/>
    <dgm:cxn modelId="{77FC3E52-B685-44E0-A188-7B134092C091}" type="presOf" srcId="{9A468C54-2145-465D-BA7A-DCF7F36FDC5B}" destId="{50C88EC0-4DC6-45B1-B88A-C07C906D2049}" srcOrd="0" destOrd="0" presId="urn:microsoft.com/office/officeart/2008/layout/LinedList"/>
    <dgm:cxn modelId="{18978BB6-EBEF-40F8-920F-A6CEC53C957E}" type="presOf" srcId="{6BC3CD96-C016-4BC2-9D7C-FEC7CBDF614A}" destId="{201FEB46-5AE4-4ABE-8E6E-267F5CBB154B}" srcOrd="0" destOrd="0" presId="urn:microsoft.com/office/officeart/2008/layout/LinedList"/>
    <dgm:cxn modelId="{F0C3ADEB-9D2D-435E-A0A5-3E444A047D10}" srcId="{DF713B35-A6DD-4A5F-B908-60585AEC89C5}" destId="{6BC3CD96-C016-4BC2-9D7C-FEC7CBDF614A}" srcOrd="0" destOrd="0" parTransId="{D91DC71B-C600-4128-913D-D0D691F4B1C9}" sibTransId="{BB6A52A9-2917-4A32-8F0C-7E78F81F596E}"/>
    <dgm:cxn modelId="{0DF96EFF-F2BF-44CD-9DA2-C76D3D631B0D}" type="presOf" srcId="{DF713B35-A6DD-4A5F-B908-60585AEC89C5}" destId="{35A3DD95-43EE-4DBF-9D96-9D24A5D3051F}" srcOrd="0" destOrd="0" presId="urn:microsoft.com/office/officeart/2008/layout/LinedList"/>
    <dgm:cxn modelId="{9EA14220-9038-4225-A64E-E9D0BFEBE222}" type="presParOf" srcId="{35A3DD95-43EE-4DBF-9D96-9D24A5D3051F}" destId="{9E2E540A-B972-49AF-B2FC-AC1DFACBA12F}" srcOrd="0" destOrd="0" presId="urn:microsoft.com/office/officeart/2008/layout/LinedList"/>
    <dgm:cxn modelId="{2549AC27-FD7B-4ABB-A863-26AE9534BDC9}" type="presParOf" srcId="{35A3DD95-43EE-4DBF-9D96-9D24A5D3051F}" destId="{AC6D79A9-B7A5-45DD-B990-B98C53D69CF2}" srcOrd="1" destOrd="0" presId="urn:microsoft.com/office/officeart/2008/layout/LinedList"/>
    <dgm:cxn modelId="{53ED7A6C-02B4-41E5-89EE-BA801E203357}" type="presParOf" srcId="{AC6D79A9-B7A5-45DD-B990-B98C53D69CF2}" destId="{201FEB46-5AE4-4ABE-8E6E-267F5CBB154B}" srcOrd="0" destOrd="0" presId="urn:microsoft.com/office/officeart/2008/layout/LinedList"/>
    <dgm:cxn modelId="{F7DC0B1D-9B19-4525-AA32-7695C3026ABA}" type="presParOf" srcId="{AC6D79A9-B7A5-45DD-B990-B98C53D69CF2}" destId="{FDDF7BF1-BB01-4424-929A-FAB247530C46}" srcOrd="1" destOrd="0" presId="urn:microsoft.com/office/officeart/2008/layout/LinedList"/>
    <dgm:cxn modelId="{6DFEB388-EEE3-4934-A4C7-23EE70708378}" type="presParOf" srcId="{35A3DD95-43EE-4DBF-9D96-9D24A5D3051F}" destId="{6C22DE3D-17CA-4F8E-9B23-6AE5EA1CE32A}" srcOrd="2" destOrd="0" presId="urn:microsoft.com/office/officeart/2008/layout/LinedList"/>
    <dgm:cxn modelId="{FFE6D8D9-A51F-44C3-A86E-59945747DE4A}" type="presParOf" srcId="{35A3DD95-43EE-4DBF-9D96-9D24A5D3051F}" destId="{A9F433FD-584A-4128-B638-A4EC31A5EFAE}" srcOrd="3" destOrd="0" presId="urn:microsoft.com/office/officeart/2008/layout/LinedList"/>
    <dgm:cxn modelId="{F1D7E61B-1DBE-4A75-B987-38E6345C3CC0}" type="presParOf" srcId="{A9F433FD-584A-4128-B638-A4EC31A5EFAE}" destId="{50C88EC0-4DC6-45B1-B88A-C07C906D2049}" srcOrd="0" destOrd="0" presId="urn:microsoft.com/office/officeart/2008/layout/LinedList"/>
    <dgm:cxn modelId="{FB169D2C-1327-4B80-B912-07C219D509DB}" type="presParOf" srcId="{A9F433FD-584A-4128-B638-A4EC31A5EFAE}" destId="{B304084A-836F-4CE3-A03C-AAC78A7588DD}" srcOrd="1" destOrd="0" presId="urn:microsoft.com/office/officeart/2008/layout/LinedList"/>
    <dgm:cxn modelId="{D9190F40-EBBB-4954-9C94-B86074E89488}" type="presParOf" srcId="{35A3DD95-43EE-4DBF-9D96-9D24A5D3051F}" destId="{3BFF6A9C-D527-4FE8-BF44-1119D4D385FE}" srcOrd="4" destOrd="0" presId="urn:microsoft.com/office/officeart/2008/layout/LinedList"/>
    <dgm:cxn modelId="{B9E56646-FBAC-4549-9B19-AADBA1AF20D0}" type="presParOf" srcId="{35A3DD95-43EE-4DBF-9D96-9D24A5D3051F}" destId="{24569423-2815-4E2D-8601-2CD6EDDCA61C}" srcOrd="5" destOrd="0" presId="urn:microsoft.com/office/officeart/2008/layout/LinedList"/>
    <dgm:cxn modelId="{1979258A-8FFE-4DB1-A426-01B66E8789D7}" type="presParOf" srcId="{24569423-2815-4E2D-8601-2CD6EDDCA61C}" destId="{6FB22C6B-4C08-4B0E-96B9-7029CE0F9212}" srcOrd="0" destOrd="0" presId="urn:microsoft.com/office/officeart/2008/layout/LinedList"/>
    <dgm:cxn modelId="{E664EAD8-57D0-40D0-BE96-1CF04EE57D3F}" type="presParOf" srcId="{24569423-2815-4E2D-8601-2CD6EDDCA61C}" destId="{D0423C78-D163-4161-91B8-61406CBE21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A1D47-5DBA-41A9-A4C8-AA92774C55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8124ADE-6CEC-45AB-8801-D09FAE8A72ED}">
      <dgm:prSet/>
      <dgm:spPr/>
      <dgm:t>
        <a:bodyPr/>
        <a:lstStyle/>
        <a:p>
          <a:r>
            <a:rPr lang="lt-LT" b="1" dirty="0"/>
            <a:t>Tirdami IŠ fragmentą mokiniai privalo gebėti:</a:t>
          </a:r>
          <a:endParaRPr lang="en-US" dirty="0"/>
        </a:p>
      </dgm:t>
    </dgm:pt>
    <dgm:pt modelId="{8AD416DE-D812-4629-AFE7-3E29E8611803}" type="parTrans" cxnId="{61960781-209B-432B-B51F-78EE5D3F890E}">
      <dgm:prSet/>
      <dgm:spPr/>
      <dgm:t>
        <a:bodyPr/>
        <a:lstStyle/>
        <a:p>
          <a:endParaRPr lang="en-US"/>
        </a:p>
      </dgm:t>
    </dgm:pt>
    <dgm:pt modelId="{10C69D20-4F9B-47CF-91E1-0B6FCCBD564E}" type="sibTrans" cxnId="{61960781-209B-432B-B51F-78EE5D3F890E}">
      <dgm:prSet/>
      <dgm:spPr/>
      <dgm:t>
        <a:bodyPr/>
        <a:lstStyle/>
        <a:p>
          <a:endParaRPr lang="en-US"/>
        </a:p>
      </dgm:t>
    </dgm:pt>
    <dgm:pt modelId="{1E5BCFB6-6C9C-4762-B241-5C1FC4E0BE52}">
      <dgm:prSet/>
      <dgm:spPr/>
      <dgm:t>
        <a:bodyPr/>
        <a:lstStyle/>
        <a:p>
          <a:r>
            <a:rPr lang="lt-LT" dirty="0"/>
            <a:t>Suprasti informaciją;</a:t>
          </a:r>
          <a:endParaRPr lang="en-US" dirty="0"/>
        </a:p>
      </dgm:t>
    </dgm:pt>
    <dgm:pt modelId="{7909FD8E-B39E-4E50-9F21-421A3FA540AC}" type="parTrans" cxnId="{DB4D5FB5-6EC1-4191-AC81-37C4ECFC4749}">
      <dgm:prSet/>
      <dgm:spPr/>
      <dgm:t>
        <a:bodyPr/>
        <a:lstStyle/>
        <a:p>
          <a:endParaRPr lang="en-US"/>
        </a:p>
      </dgm:t>
    </dgm:pt>
    <dgm:pt modelId="{F05E7432-1768-4D18-BCCE-14C83374178D}" type="sibTrans" cxnId="{DB4D5FB5-6EC1-4191-AC81-37C4ECFC4749}">
      <dgm:prSet/>
      <dgm:spPr/>
      <dgm:t>
        <a:bodyPr/>
        <a:lstStyle/>
        <a:p>
          <a:endParaRPr lang="en-US"/>
        </a:p>
      </dgm:t>
    </dgm:pt>
    <dgm:pt modelId="{39DBBF18-9F24-4F8B-82C9-C75805D4115A}">
      <dgm:prSet/>
      <dgm:spPr/>
      <dgm:t>
        <a:bodyPr/>
        <a:lstStyle/>
        <a:p>
          <a:r>
            <a:rPr lang="lt-LT" dirty="0"/>
            <a:t>Susieti ją su platesniu istoriniu kontekstu; </a:t>
          </a:r>
          <a:endParaRPr lang="en-US" dirty="0"/>
        </a:p>
      </dgm:t>
    </dgm:pt>
    <dgm:pt modelId="{2D9E4D16-2D6F-46C6-9CCD-1EE717A4B505}" type="parTrans" cxnId="{E1617FFA-5744-407F-B231-1999FE52563E}">
      <dgm:prSet/>
      <dgm:spPr/>
      <dgm:t>
        <a:bodyPr/>
        <a:lstStyle/>
        <a:p>
          <a:endParaRPr lang="en-US"/>
        </a:p>
      </dgm:t>
    </dgm:pt>
    <dgm:pt modelId="{DEAC7F32-B29D-43A9-A390-4F5B1A3C3EA0}" type="sibTrans" cxnId="{E1617FFA-5744-407F-B231-1999FE52563E}">
      <dgm:prSet/>
      <dgm:spPr/>
      <dgm:t>
        <a:bodyPr/>
        <a:lstStyle/>
        <a:p>
          <a:endParaRPr lang="en-US"/>
        </a:p>
      </dgm:t>
    </dgm:pt>
    <dgm:pt modelId="{3FD2702D-E3CE-4663-8A26-F2CEEC1F0F10}">
      <dgm:prSet/>
      <dgm:spPr/>
      <dgm:t>
        <a:bodyPr/>
        <a:lstStyle/>
        <a:p>
          <a:r>
            <a:rPr lang="lt-LT" dirty="0"/>
            <a:t>Apibrėžti šaltinio tipą ir rūšį, autorystę bei su ja susijusius veiksnius; </a:t>
          </a:r>
          <a:endParaRPr lang="en-US" dirty="0"/>
        </a:p>
      </dgm:t>
    </dgm:pt>
    <dgm:pt modelId="{55299C2E-64ED-40AA-BAB8-7719A2A3ED45}" type="parTrans" cxnId="{A7A987C1-278E-4ADA-B5EF-21B8C060E84A}">
      <dgm:prSet/>
      <dgm:spPr/>
      <dgm:t>
        <a:bodyPr/>
        <a:lstStyle/>
        <a:p>
          <a:endParaRPr lang="en-US"/>
        </a:p>
      </dgm:t>
    </dgm:pt>
    <dgm:pt modelId="{A3674A1E-52A0-460D-AA5F-D5F836E87CF8}" type="sibTrans" cxnId="{A7A987C1-278E-4ADA-B5EF-21B8C060E84A}">
      <dgm:prSet/>
      <dgm:spPr/>
      <dgm:t>
        <a:bodyPr/>
        <a:lstStyle/>
        <a:p>
          <a:endParaRPr lang="en-US"/>
        </a:p>
      </dgm:t>
    </dgm:pt>
    <dgm:pt modelId="{DDC00ECA-E8E3-4440-89D4-9BBA2F83D8B9}">
      <dgm:prSet/>
      <dgm:spPr/>
      <dgm:t>
        <a:bodyPr/>
        <a:lstStyle/>
        <a:p>
          <a:r>
            <a:rPr lang="lt-LT" dirty="0"/>
            <a:t>Kūrybiškai ir kritiškai pakomentuoti IŠ autoriaus požiūrį; </a:t>
          </a:r>
          <a:endParaRPr lang="en-US" dirty="0"/>
        </a:p>
      </dgm:t>
    </dgm:pt>
    <dgm:pt modelId="{49B14C91-F087-456B-ABC7-5EA68B11AC52}" type="parTrans" cxnId="{DC69394E-E56F-478B-819E-9DBAC5F67466}">
      <dgm:prSet/>
      <dgm:spPr/>
      <dgm:t>
        <a:bodyPr/>
        <a:lstStyle/>
        <a:p>
          <a:endParaRPr lang="en-US"/>
        </a:p>
      </dgm:t>
    </dgm:pt>
    <dgm:pt modelId="{62DA803D-ACF1-43D6-BDB6-BB5A65427EBC}" type="sibTrans" cxnId="{DC69394E-E56F-478B-819E-9DBAC5F67466}">
      <dgm:prSet/>
      <dgm:spPr/>
      <dgm:t>
        <a:bodyPr/>
        <a:lstStyle/>
        <a:p>
          <a:endParaRPr lang="en-US"/>
        </a:p>
      </dgm:t>
    </dgm:pt>
    <dgm:pt modelId="{88727D47-CF01-4B78-9D37-718EA195BD4A}">
      <dgm:prSet/>
      <dgm:spPr/>
      <dgm:t>
        <a:bodyPr/>
        <a:lstStyle/>
        <a:p>
          <a:r>
            <a:rPr lang="lt-LT" dirty="0"/>
            <a:t>Apibūdinti IŠ patikimumą ir vertę;</a:t>
          </a:r>
          <a:endParaRPr lang="en-US" dirty="0"/>
        </a:p>
      </dgm:t>
    </dgm:pt>
    <dgm:pt modelId="{3993C8C1-A3E9-42F0-B9B3-111991D2E610}" type="parTrans" cxnId="{760CE759-284E-49C5-A4C4-E67D34048010}">
      <dgm:prSet/>
      <dgm:spPr/>
      <dgm:t>
        <a:bodyPr/>
        <a:lstStyle/>
        <a:p>
          <a:endParaRPr lang="en-US"/>
        </a:p>
      </dgm:t>
    </dgm:pt>
    <dgm:pt modelId="{C5E25D6D-7A61-48D7-9204-A15664BF49DA}" type="sibTrans" cxnId="{760CE759-284E-49C5-A4C4-E67D34048010}">
      <dgm:prSet/>
      <dgm:spPr/>
      <dgm:t>
        <a:bodyPr/>
        <a:lstStyle/>
        <a:p>
          <a:endParaRPr lang="en-US"/>
        </a:p>
      </dgm:t>
    </dgm:pt>
    <dgm:pt modelId="{DDE2D8B5-9C1E-4950-8F5D-85657E48F3F7}">
      <dgm:prSet/>
      <dgm:spPr/>
      <dgm:t>
        <a:bodyPr/>
        <a:lstStyle/>
        <a:p>
          <a:r>
            <a:rPr lang="lt-LT" dirty="0"/>
            <a:t>Suformuluoti ir argumentuoti darbo išvadas. </a:t>
          </a:r>
          <a:endParaRPr lang="en-US" dirty="0"/>
        </a:p>
      </dgm:t>
    </dgm:pt>
    <dgm:pt modelId="{B110B326-F28F-4552-87E2-5620DB34AA6B}" type="parTrans" cxnId="{9825998B-295C-4A99-B1E1-4B83E999B456}">
      <dgm:prSet/>
      <dgm:spPr/>
      <dgm:t>
        <a:bodyPr/>
        <a:lstStyle/>
        <a:p>
          <a:endParaRPr lang="en-US"/>
        </a:p>
      </dgm:t>
    </dgm:pt>
    <dgm:pt modelId="{43279296-5409-477A-B4C0-3E86E29B1EDF}" type="sibTrans" cxnId="{9825998B-295C-4A99-B1E1-4B83E999B456}">
      <dgm:prSet/>
      <dgm:spPr/>
      <dgm:t>
        <a:bodyPr/>
        <a:lstStyle/>
        <a:p>
          <a:endParaRPr lang="en-US"/>
        </a:p>
      </dgm:t>
    </dgm:pt>
    <dgm:pt modelId="{C2CBA41A-0981-468F-B256-808ED0742671}" type="pres">
      <dgm:prSet presAssocID="{1F5A1D47-5DBA-41A9-A4C8-AA92774C55EE}" presName="vert0" presStyleCnt="0">
        <dgm:presLayoutVars>
          <dgm:dir/>
          <dgm:animOne val="branch"/>
          <dgm:animLvl val="lvl"/>
        </dgm:presLayoutVars>
      </dgm:prSet>
      <dgm:spPr/>
    </dgm:pt>
    <dgm:pt modelId="{7D155184-E07B-4064-B5BA-29B6CE82DE50}" type="pres">
      <dgm:prSet presAssocID="{68124ADE-6CEC-45AB-8801-D09FAE8A72ED}" presName="thickLine" presStyleLbl="alignNode1" presStyleIdx="0" presStyleCnt="7"/>
      <dgm:spPr/>
    </dgm:pt>
    <dgm:pt modelId="{67DC78CA-818D-497A-AE48-3AC45A09E5B5}" type="pres">
      <dgm:prSet presAssocID="{68124ADE-6CEC-45AB-8801-D09FAE8A72ED}" presName="horz1" presStyleCnt="0"/>
      <dgm:spPr/>
    </dgm:pt>
    <dgm:pt modelId="{32CE979C-B9A5-408B-834E-CB1557C9334F}" type="pres">
      <dgm:prSet presAssocID="{68124ADE-6CEC-45AB-8801-D09FAE8A72ED}" presName="tx1" presStyleLbl="revTx" presStyleIdx="0" presStyleCnt="7"/>
      <dgm:spPr/>
    </dgm:pt>
    <dgm:pt modelId="{56D0B7D0-60FF-4C22-8ABF-EA10AC270B28}" type="pres">
      <dgm:prSet presAssocID="{68124ADE-6CEC-45AB-8801-D09FAE8A72ED}" presName="vert1" presStyleCnt="0"/>
      <dgm:spPr/>
    </dgm:pt>
    <dgm:pt modelId="{A1AC92B1-9EF0-4FF2-9EC2-9A9316C5F143}" type="pres">
      <dgm:prSet presAssocID="{1E5BCFB6-6C9C-4762-B241-5C1FC4E0BE52}" presName="thickLine" presStyleLbl="alignNode1" presStyleIdx="1" presStyleCnt="7"/>
      <dgm:spPr/>
    </dgm:pt>
    <dgm:pt modelId="{3E8AF176-0071-4D7F-ADD0-A76C505CDA63}" type="pres">
      <dgm:prSet presAssocID="{1E5BCFB6-6C9C-4762-B241-5C1FC4E0BE52}" presName="horz1" presStyleCnt="0"/>
      <dgm:spPr/>
    </dgm:pt>
    <dgm:pt modelId="{860D4ED6-3E36-4CA4-97F2-83F0DC754572}" type="pres">
      <dgm:prSet presAssocID="{1E5BCFB6-6C9C-4762-B241-5C1FC4E0BE52}" presName="tx1" presStyleLbl="revTx" presStyleIdx="1" presStyleCnt="7"/>
      <dgm:spPr/>
    </dgm:pt>
    <dgm:pt modelId="{2CACA192-0A12-49A3-8344-517227CC2183}" type="pres">
      <dgm:prSet presAssocID="{1E5BCFB6-6C9C-4762-B241-5C1FC4E0BE52}" presName="vert1" presStyleCnt="0"/>
      <dgm:spPr/>
    </dgm:pt>
    <dgm:pt modelId="{899DC6F8-F923-4FC6-9AA9-84AB7065B1E9}" type="pres">
      <dgm:prSet presAssocID="{39DBBF18-9F24-4F8B-82C9-C75805D4115A}" presName="thickLine" presStyleLbl="alignNode1" presStyleIdx="2" presStyleCnt="7"/>
      <dgm:spPr/>
    </dgm:pt>
    <dgm:pt modelId="{942260C9-3353-46E3-9405-6F9D091AB74F}" type="pres">
      <dgm:prSet presAssocID="{39DBBF18-9F24-4F8B-82C9-C75805D4115A}" presName="horz1" presStyleCnt="0"/>
      <dgm:spPr/>
    </dgm:pt>
    <dgm:pt modelId="{3133C021-9DF5-433B-A820-4666571B324B}" type="pres">
      <dgm:prSet presAssocID="{39DBBF18-9F24-4F8B-82C9-C75805D4115A}" presName="tx1" presStyleLbl="revTx" presStyleIdx="2" presStyleCnt="7"/>
      <dgm:spPr/>
    </dgm:pt>
    <dgm:pt modelId="{5CE65EC7-E827-46AC-8CDC-9A122D732AB6}" type="pres">
      <dgm:prSet presAssocID="{39DBBF18-9F24-4F8B-82C9-C75805D4115A}" presName="vert1" presStyleCnt="0"/>
      <dgm:spPr/>
    </dgm:pt>
    <dgm:pt modelId="{9C76A626-4CCD-4EC2-80E5-B0AE4565B418}" type="pres">
      <dgm:prSet presAssocID="{3FD2702D-E3CE-4663-8A26-F2CEEC1F0F10}" presName="thickLine" presStyleLbl="alignNode1" presStyleIdx="3" presStyleCnt="7"/>
      <dgm:spPr/>
    </dgm:pt>
    <dgm:pt modelId="{62652784-D50C-4F00-9A18-113A8285CAEF}" type="pres">
      <dgm:prSet presAssocID="{3FD2702D-E3CE-4663-8A26-F2CEEC1F0F10}" presName="horz1" presStyleCnt="0"/>
      <dgm:spPr/>
    </dgm:pt>
    <dgm:pt modelId="{C60F8D74-0ABB-417F-B003-9E440D40AF3A}" type="pres">
      <dgm:prSet presAssocID="{3FD2702D-E3CE-4663-8A26-F2CEEC1F0F10}" presName="tx1" presStyleLbl="revTx" presStyleIdx="3" presStyleCnt="7"/>
      <dgm:spPr/>
    </dgm:pt>
    <dgm:pt modelId="{66913233-9FBB-499A-BEAA-ACC75FDFBA7C}" type="pres">
      <dgm:prSet presAssocID="{3FD2702D-E3CE-4663-8A26-F2CEEC1F0F10}" presName="vert1" presStyleCnt="0"/>
      <dgm:spPr/>
    </dgm:pt>
    <dgm:pt modelId="{DBC8DBE6-E394-4B66-B563-F97BA1939BD8}" type="pres">
      <dgm:prSet presAssocID="{DDC00ECA-E8E3-4440-89D4-9BBA2F83D8B9}" presName="thickLine" presStyleLbl="alignNode1" presStyleIdx="4" presStyleCnt="7"/>
      <dgm:spPr/>
    </dgm:pt>
    <dgm:pt modelId="{0E8ADD4A-1A2E-4741-B9C3-0DFB4A2EE9C5}" type="pres">
      <dgm:prSet presAssocID="{DDC00ECA-E8E3-4440-89D4-9BBA2F83D8B9}" presName="horz1" presStyleCnt="0"/>
      <dgm:spPr/>
    </dgm:pt>
    <dgm:pt modelId="{3C4F3B33-B2AB-462E-8ABD-07DAFAC06ADB}" type="pres">
      <dgm:prSet presAssocID="{DDC00ECA-E8E3-4440-89D4-9BBA2F83D8B9}" presName="tx1" presStyleLbl="revTx" presStyleIdx="4" presStyleCnt="7"/>
      <dgm:spPr/>
    </dgm:pt>
    <dgm:pt modelId="{7EFDCE11-50B6-456C-A3A4-3A906128326D}" type="pres">
      <dgm:prSet presAssocID="{DDC00ECA-E8E3-4440-89D4-9BBA2F83D8B9}" presName="vert1" presStyleCnt="0"/>
      <dgm:spPr/>
    </dgm:pt>
    <dgm:pt modelId="{C6EC037F-1A3A-4C6E-957E-B028E485D039}" type="pres">
      <dgm:prSet presAssocID="{88727D47-CF01-4B78-9D37-718EA195BD4A}" presName="thickLine" presStyleLbl="alignNode1" presStyleIdx="5" presStyleCnt="7"/>
      <dgm:spPr/>
    </dgm:pt>
    <dgm:pt modelId="{B0BBEA61-7856-41BC-BCC3-289BA39AE3BE}" type="pres">
      <dgm:prSet presAssocID="{88727D47-CF01-4B78-9D37-718EA195BD4A}" presName="horz1" presStyleCnt="0"/>
      <dgm:spPr/>
    </dgm:pt>
    <dgm:pt modelId="{530C0F16-30B7-46AA-B283-FFA906CE3B29}" type="pres">
      <dgm:prSet presAssocID="{88727D47-CF01-4B78-9D37-718EA195BD4A}" presName="tx1" presStyleLbl="revTx" presStyleIdx="5" presStyleCnt="7"/>
      <dgm:spPr/>
    </dgm:pt>
    <dgm:pt modelId="{02B7EB3C-4D84-437C-8E9C-F5494993C8A7}" type="pres">
      <dgm:prSet presAssocID="{88727D47-CF01-4B78-9D37-718EA195BD4A}" presName="vert1" presStyleCnt="0"/>
      <dgm:spPr/>
    </dgm:pt>
    <dgm:pt modelId="{C7AA192B-F635-49DF-BF48-F95527A6AE5C}" type="pres">
      <dgm:prSet presAssocID="{DDE2D8B5-9C1E-4950-8F5D-85657E48F3F7}" presName="thickLine" presStyleLbl="alignNode1" presStyleIdx="6" presStyleCnt="7"/>
      <dgm:spPr/>
    </dgm:pt>
    <dgm:pt modelId="{D89BA85C-6556-47B9-AAEF-C4393302F8FD}" type="pres">
      <dgm:prSet presAssocID="{DDE2D8B5-9C1E-4950-8F5D-85657E48F3F7}" presName="horz1" presStyleCnt="0"/>
      <dgm:spPr/>
    </dgm:pt>
    <dgm:pt modelId="{3FBC71C6-4AC0-4EB4-AE2D-B88BD8D60019}" type="pres">
      <dgm:prSet presAssocID="{DDE2D8B5-9C1E-4950-8F5D-85657E48F3F7}" presName="tx1" presStyleLbl="revTx" presStyleIdx="6" presStyleCnt="7"/>
      <dgm:spPr/>
    </dgm:pt>
    <dgm:pt modelId="{D5D768A8-43D5-4A06-BF68-BD20C4A1D21B}" type="pres">
      <dgm:prSet presAssocID="{DDE2D8B5-9C1E-4950-8F5D-85657E48F3F7}" presName="vert1" presStyleCnt="0"/>
      <dgm:spPr/>
    </dgm:pt>
  </dgm:ptLst>
  <dgm:cxnLst>
    <dgm:cxn modelId="{56C24733-51C5-4DA3-BC8B-A7C156C5F932}" type="presOf" srcId="{3FD2702D-E3CE-4663-8A26-F2CEEC1F0F10}" destId="{C60F8D74-0ABB-417F-B003-9E440D40AF3A}" srcOrd="0" destOrd="0" presId="urn:microsoft.com/office/officeart/2008/layout/LinedList"/>
    <dgm:cxn modelId="{F0B3AB5E-C859-4848-96AD-B6D142386F75}" type="presOf" srcId="{1E5BCFB6-6C9C-4762-B241-5C1FC4E0BE52}" destId="{860D4ED6-3E36-4CA4-97F2-83F0DC754572}" srcOrd="0" destOrd="0" presId="urn:microsoft.com/office/officeart/2008/layout/LinedList"/>
    <dgm:cxn modelId="{BDA99660-14B9-4EB9-BCA5-59E3F6AF7EFB}" type="presOf" srcId="{39DBBF18-9F24-4F8B-82C9-C75805D4115A}" destId="{3133C021-9DF5-433B-A820-4666571B324B}" srcOrd="0" destOrd="0" presId="urn:microsoft.com/office/officeart/2008/layout/LinedList"/>
    <dgm:cxn modelId="{DC69394E-E56F-478B-819E-9DBAC5F67466}" srcId="{1F5A1D47-5DBA-41A9-A4C8-AA92774C55EE}" destId="{DDC00ECA-E8E3-4440-89D4-9BBA2F83D8B9}" srcOrd="4" destOrd="0" parTransId="{49B14C91-F087-456B-ABC7-5EA68B11AC52}" sibTransId="{62DA803D-ACF1-43D6-BDB6-BB5A65427EBC}"/>
    <dgm:cxn modelId="{58C47158-4C2F-48E9-8025-4B0210DEE520}" type="presOf" srcId="{88727D47-CF01-4B78-9D37-718EA195BD4A}" destId="{530C0F16-30B7-46AA-B283-FFA906CE3B29}" srcOrd="0" destOrd="0" presId="urn:microsoft.com/office/officeart/2008/layout/LinedList"/>
    <dgm:cxn modelId="{760CE759-284E-49C5-A4C4-E67D34048010}" srcId="{1F5A1D47-5DBA-41A9-A4C8-AA92774C55EE}" destId="{88727D47-CF01-4B78-9D37-718EA195BD4A}" srcOrd="5" destOrd="0" parTransId="{3993C8C1-A3E9-42F0-B9B3-111991D2E610}" sibTransId="{C5E25D6D-7A61-48D7-9204-A15664BF49DA}"/>
    <dgm:cxn modelId="{61960781-209B-432B-B51F-78EE5D3F890E}" srcId="{1F5A1D47-5DBA-41A9-A4C8-AA92774C55EE}" destId="{68124ADE-6CEC-45AB-8801-D09FAE8A72ED}" srcOrd="0" destOrd="0" parTransId="{8AD416DE-D812-4629-AFE7-3E29E8611803}" sibTransId="{10C69D20-4F9B-47CF-91E1-0B6FCCBD564E}"/>
    <dgm:cxn modelId="{9825998B-295C-4A99-B1E1-4B83E999B456}" srcId="{1F5A1D47-5DBA-41A9-A4C8-AA92774C55EE}" destId="{DDE2D8B5-9C1E-4950-8F5D-85657E48F3F7}" srcOrd="6" destOrd="0" parTransId="{B110B326-F28F-4552-87E2-5620DB34AA6B}" sibTransId="{43279296-5409-477A-B4C0-3E86E29B1EDF}"/>
    <dgm:cxn modelId="{7AA455A9-EEE5-43C7-B8AB-EA4D35C2ED91}" type="presOf" srcId="{68124ADE-6CEC-45AB-8801-D09FAE8A72ED}" destId="{32CE979C-B9A5-408B-834E-CB1557C9334F}" srcOrd="0" destOrd="0" presId="urn:microsoft.com/office/officeart/2008/layout/LinedList"/>
    <dgm:cxn modelId="{A338BBAA-153E-41DC-A06A-2A7710B69AE7}" type="presOf" srcId="{1F5A1D47-5DBA-41A9-A4C8-AA92774C55EE}" destId="{C2CBA41A-0981-468F-B256-808ED0742671}" srcOrd="0" destOrd="0" presId="urn:microsoft.com/office/officeart/2008/layout/LinedList"/>
    <dgm:cxn modelId="{DB4D5FB5-6EC1-4191-AC81-37C4ECFC4749}" srcId="{1F5A1D47-5DBA-41A9-A4C8-AA92774C55EE}" destId="{1E5BCFB6-6C9C-4762-B241-5C1FC4E0BE52}" srcOrd="1" destOrd="0" parTransId="{7909FD8E-B39E-4E50-9F21-421A3FA540AC}" sibTransId="{F05E7432-1768-4D18-BCCE-14C83374178D}"/>
    <dgm:cxn modelId="{8F10C5B6-B8C6-4CFF-9599-701148054DA7}" type="presOf" srcId="{DDE2D8B5-9C1E-4950-8F5D-85657E48F3F7}" destId="{3FBC71C6-4AC0-4EB4-AE2D-B88BD8D60019}" srcOrd="0" destOrd="0" presId="urn:microsoft.com/office/officeart/2008/layout/LinedList"/>
    <dgm:cxn modelId="{A7A987C1-278E-4ADA-B5EF-21B8C060E84A}" srcId="{1F5A1D47-5DBA-41A9-A4C8-AA92774C55EE}" destId="{3FD2702D-E3CE-4663-8A26-F2CEEC1F0F10}" srcOrd="3" destOrd="0" parTransId="{55299C2E-64ED-40AA-BAB8-7719A2A3ED45}" sibTransId="{A3674A1E-52A0-460D-AA5F-D5F836E87CF8}"/>
    <dgm:cxn modelId="{509F08F4-ADE3-48AC-996E-E12B001A6353}" type="presOf" srcId="{DDC00ECA-E8E3-4440-89D4-9BBA2F83D8B9}" destId="{3C4F3B33-B2AB-462E-8ABD-07DAFAC06ADB}" srcOrd="0" destOrd="0" presId="urn:microsoft.com/office/officeart/2008/layout/LinedList"/>
    <dgm:cxn modelId="{E1617FFA-5744-407F-B231-1999FE52563E}" srcId="{1F5A1D47-5DBA-41A9-A4C8-AA92774C55EE}" destId="{39DBBF18-9F24-4F8B-82C9-C75805D4115A}" srcOrd="2" destOrd="0" parTransId="{2D9E4D16-2D6F-46C6-9CCD-1EE717A4B505}" sibTransId="{DEAC7F32-B29D-43A9-A390-4F5B1A3C3EA0}"/>
    <dgm:cxn modelId="{18BFBD8E-0A9E-4A48-A7E2-F0E33A67684B}" type="presParOf" srcId="{C2CBA41A-0981-468F-B256-808ED0742671}" destId="{7D155184-E07B-4064-B5BA-29B6CE82DE50}" srcOrd="0" destOrd="0" presId="urn:microsoft.com/office/officeart/2008/layout/LinedList"/>
    <dgm:cxn modelId="{58DDB333-5684-44DC-BD18-905425E81568}" type="presParOf" srcId="{C2CBA41A-0981-468F-B256-808ED0742671}" destId="{67DC78CA-818D-497A-AE48-3AC45A09E5B5}" srcOrd="1" destOrd="0" presId="urn:microsoft.com/office/officeart/2008/layout/LinedList"/>
    <dgm:cxn modelId="{0D6C9F01-14DD-4D8F-B798-D001E812E360}" type="presParOf" srcId="{67DC78CA-818D-497A-AE48-3AC45A09E5B5}" destId="{32CE979C-B9A5-408B-834E-CB1557C9334F}" srcOrd="0" destOrd="0" presId="urn:microsoft.com/office/officeart/2008/layout/LinedList"/>
    <dgm:cxn modelId="{9017B084-04BA-4C4A-93EB-D16F6B6A1B37}" type="presParOf" srcId="{67DC78CA-818D-497A-AE48-3AC45A09E5B5}" destId="{56D0B7D0-60FF-4C22-8ABF-EA10AC270B28}" srcOrd="1" destOrd="0" presId="urn:microsoft.com/office/officeart/2008/layout/LinedList"/>
    <dgm:cxn modelId="{F657553C-57C9-4C39-B0E4-E5D462575235}" type="presParOf" srcId="{C2CBA41A-0981-468F-B256-808ED0742671}" destId="{A1AC92B1-9EF0-4FF2-9EC2-9A9316C5F143}" srcOrd="2" destOrd="0" presId="urn:microsoft.com/office/officeart/2008/layout/LinedList"/>
    <dgm:cxn modelId="{73BC7B2C-F3FC-4653-BC29-44C13D4A33C5}" type="presParOf" srcId="{C2CBA41A-0981-468F-B256-808ED0742671}" destId="{3E8AF176-0071-4D7F-ADD0-A76C505CDA63}" srcOrd="3" destOrd="0" presId="urn:microsoft.com/office/officeart/2008/layout/LinedList"/>
    <dgm:cxn modelId="{93B084D2-9F11-412D-977B-4AE12D00AE7C}" type="presParOf" srcId="{3E8AF176-0071-4D7F-ADD0-A76C505CDA63}" destId="{860D4ED6-3E36-4CA4-97F2-83F0DC754572}" srcOrd="0" destOrd="0" presId="urn:microsoft.com/office/officeart/2008/layout/LinedList"/>
    <dgm:cxn modelId="{8434A4D9-7476-44C1-A8A8-35212EA8F791}" type="presParOf" srcId="{3E8AF176-0071-4D7F-ADD0-A76C505CDA63}" destId="{2CACA192-0A12-49A3-8344-517227CC2183}" srcOrd="1" destOrd="0" presId="urn:microsoft.com/office/officeart/2008/layout/LinedList"/>
    <dgm:cxn modelId="{633F9402-4226-43BB-B552-7448F5BE0E6E}" type="presParOf" srcId="{C2CBA41A-0981-468F-B256-808ED0742671}" destId="{899DC6F8-F923-4FC6-9AA9-84AB7065B1E9}" srcOrd="4" destOrd="0" presId="urn:microsoft.com/office/officeart/2008/layout/LinedList"/>
    <dgm:cxn modelId="{A4A6654B-987E-44A4-8EE6-E718F83AD56E}" type="presParOf" srcId="{C2CBA41A-0981-468F-B256-808ED0742671}" destId="{942260C9-3353-46E3-9405-6F9D091AB74F}" srcOrd="5" destOrd="0" presId="urn:microsoft.com/office/officeart/2008/layout/LinedList"/>
    <dgm:cxn modelId="{7A1EEEC0-2AAA-44FA-92AC-99B24C753DBE}" type="presParOf" srcId="{942260C9-3353-46E3-9405-6F9D091AB74F}" destId="{3133C021-9DF5-433B-A820-4666571B324B}" srcOrd="0" destOrd="0" presId="urn:microsoft.com/office/officeart/2008/layout/LinedList"/>
    <dgm:cxn modelId="{A5123AF8-B6D1-44C5-A436-4091812F6FE7}" type="presParOf" srcId="{942260C9-3353-46E3-9405-6F9D091AB74F}" destId="{5CE65EC7-E827-46AC-8CDC-9A122D732AB6}" srcOrd="1" destOrd="0" presId="urn:microsoft.com/office/officeart/2008/layout/LinedList"/>
    <dgm:cxn modelId="{1FC64323-5190-41A4-BA2D-7E0428598BC0}" type="presParOf" srcId="{C2CBA41A-0981-468F-B256-808ED0742671}" destId="{9C76A626-4CCD-4EC2-80E5-B0AE4565B418}" srcOrd="6" destOrd="0" presId="urn:microsoft.com/office/officeart/2008/layout/LinedList"/>
    <dgm:cxn modelId="{B344ACEF-D935-433D-B76D-2DF18C8C26FE}" type="presParOf" srcId="{C2CBA41A-0981-468F-B256-808ED0742671}" destId="{62652784-D50C-4F00-9A18-113A8285CAEF}" srcOrd="7" destOrd="0" presId="urn:microsoft.com/office/officeart/2008/layout/LinedList"/>
    <dgm:cxn modelId="{79C03C79-8E59-4999-A8D1-9C99DBE002B7}" type="presParOf" srcId="{62652784-D50C-4F00-9A18-113A8285CAEF}" destId="{C60F8D74-0ABB-417F-B003-9E440D40AF3A}" srcOrd="0" destOrd="0" presId="urn:microsoft.com/office/officeart/2008/layout/LinedList"/>
    <dgm:cxn modelId="{99EE9FFB-1A4E-4D45-A3B1-7D4D765F48F0}" type="presParOf" srcId="{62652784-D50C-4F00-9A18-113A8285CAEF}" destId="{66913233-9FBB-499A-BEAA-ACC75FDFBA7C}" srcOrd="1" destOrd="0" presId="urn:microsoft.com/office/officeart/2008/layout/LinedList"/>
    <dgm:cxn modelId="{78F59102-A56F-4E2E-AE63-73298CAE21E5}" type="presParOf" srcId="{C2CBA41A-0981-468F-B256-808ED0742671}" destId="{DBC8DBE6-E394-4B66-B563-F97BA1939BD8}" srcOrd="8" destOrd="0" presId="urn:microsoft.com/office/officeart/2008/layout/LinedList"/>
    <dgm:cxn modelId="{0A64C5AC-C64D-477B-95AC-88006C16CBA4}" type="presParOf" srcId="{C2CBA41A-0981-468F-B256-808ED0742671}" destId="{0E8ADD4A-1A2E-4741-B9C3-0DFB4A2EE9C5}" srcOrd="9" destOrd="0" presId="urn:microsoft.com/office/officeart/2008/layout/LinedList"/>
    <dgm:cxn modelId="{96B683AA-72D8-4855-9FEF-A3365A1AB105}" type="presParOf" srcId="{0E8ADD4A-1A2E-4741-B9C3-0DFB4A2EE9C5}" destId="{3C4F3B33-B2AB-462E-8ABD-07DAFAC06ADB}" srcOrd="0" destOrd="0" presId="urn:microsoft.com/office/officeart/2008/layout/LinedList"/>
    <dgm:cxn modelId="{D9EFF2BF-04F3-4872-8562-1389BECCBAFB}" type="presParOf" srcId="{0E8ADD4A-1A2E-4741-B9C3-0DFB4A2EE9C5}" destId="{7EFDCE11-50B6-456C-A3A4-3A906128326D}" srcOrd="1" destOrd="0" presId="urn:microsoft.com/office/officeart/2008/layout/LinedList"/>
    <dgm:cxn modelId="{FB87673D-78B8-4FBC-BBE9-F5E352FFCEAC}" type="presParOf" srcId="{C2CBA41A-0981-468F-B256-808ED0742671}" destId="{C6EC037F-1A3A-4C6E-957E-B028E485D039}" srcOrd="10" destOrd="0" presId="urn:microsoft.com/office/officeart/2008/layout/LinedList"/>
    <dgm:cxn modelId="{0AA2D380-61B5-45D7-8EBC-0A73AEFF7D91}" type="presParOf" srcId="{C2CBA41A-0981-468F-B256-808ED0742671}" destId="{B0BBEA61-7856-41BC-BCC3-289BA39AE3BE}" srcOrd="11" destOrd="0" presId="urn:microsoft.com/office/officeart/2008/layout/LinedList"/>
    <dgm:cxn modelId="{116A9E1E-345A-4BF6-9CA3-817F33E4EF67}" type="presParOf" srcId="{B0BBEA61-7856-41BC-BCC3-289BA39AE3BE}" destId="{530C0F16-30B7-46AA-B283-FFA906CE3B29}" srcOrd="0" destOrd="0" presId="urn:microsoft.com/office/officeart/2008/layout/LinedList"/>
    <dgm:cxn modelId="{685303D2-3074-443D-A576-559F6D2D1167}" type="presParOf" srcId="{B0BBEA61-7856-41BC-BCC3-289BA39AE3BE}" destId="{02B7EB3C-4D84-437C-8E9C-F5494993C8A7}" srcOrd="1" destOrd="0" presId="urn:microsoft.com/office/officeart/2008/layout/LinedList"/>
    <dgm:cxn modelId="{A523A130-5079-4C7B-8201-841559F4BBB9}" type="presParOf" srcId="{C2CBA41A-0981-468F-B256-808ED0742671}" destId="{C7AA192B-F635-49DF-BF48-F95527A6AE5C}" srcOrd="12" destOrd="0" presId="urn:microsoft.com/office/officeart/2008/layout/LinedList"/>
    <dgm:cxn modelId="{634CDEC7-A8FD-418E-99AE-AC5C3E2E6CD9}" type="presParOf" srcId="{C2CBA41A-0981-468F-B256-808ED0742671}" destId="{D89BA85C-6556-47B9-AAEF-C4393302F8FD}" srcOrd="13" destOrd="0" presId="urn:microsoft.com/office/officeart/2008/layout/LinedList"/>
    <dgm:cxn modelId="{DEF8FC74-395F-4F8E-84F8-443DB328B1A7}" type="presParOf" srcId="{D89BA85C-6556-47B9-AAEF-C4393302F8FD}" destId="{3FBC71C6-4AC0-4EB4-AE2D-B88BD8D60019}" srcOrd="0" destOrd="0" presId="urn:microsoft.com/office/officeart/2008/layout/LinedList"/>
    <dgm:cxn modelId="{14E51109-2262-4A01-B7D0-7C78FCE150D8}" type="presParOf" srcId="{D89BA85C-6556-47B9-AAEF-C4393302F8FD}" destId="{D5D768A8-43D5-4A06-BF68-BD20C4A1D2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1F76-5C59-41BA-A59F-070AC6ACFF99}">
      <dsp:nvSpPr>
        <dsp:cNvPr id="0" name=""/>
        <dsp:cNvSpPr/>
      </dsp:nvSpPr>
      <dsp:spPr>
        <a:xfrm>
          <a:off x="0" y="2478"/>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8DE078-EE63-4238-8182-E8BB8045257B}">
      <dsp:nvSpPr>
        <dsp:cNvPr id="0" name=""/>
        <dsp:cNvSpPr/>
      </dsp:nvSpPr>
      <dsp:spPr>
        <a:xfrm>
          <a:off x="0" y="2478"/>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b="1" kern="1200"/>
            <a:t>Istorinis šaltinis yra</a:t>
          </a:r>
          <a:r>
            <a:rPr lang="lt-LT" sz="2300" kern="1200"/>
            <a:t>:</a:t>
          </a:r>
          <a:endParaRPr lang="en-US" sz="2300" kern="1200"/>
        </a:p>
      </dsp:txBody>
      <dsp:txXfrm>
        <a:off x="0" y="2478"/>
        <a:ext cx="10533433" cy="845114"/>
      </dsp:txXfrm>
    </dsp:sp>
    <dsp:sp modelId="{E6341E21-9BB6-43C2-9915-088EC2F02BF9}">
      <dsp:nvSpPr>
        <dsp:cNvPr id="0" name=""/>
        <dsp:cNvSpPr/>
      </dsp:nvSpPr>
      <dsp:spPr>
        <a:xfrm>
          <a:off x="0" y="847592"/>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8222C-61E9-4F71-8AAD-66CD21CC1AC6}">
      <dsp:nvSpPr>
        <dsp:cNvPr id="0" name=""/>
        <dsp:cNvSpPr/>
      </dsp:nvSpPr>
      <dsp:spPr>
        <a:xfrm>
          <a:off x="0" y="847592"/>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a:t>bet kokia informacija apie žmonių gyvenimą praeityje ir informaciniai kanalai apie tą gyvenimą;</a:t>
          </a:r>
          <a:endParaRPr lang="en-US" sz="2300" kern="1200"/>
        </a:p>
      </dsp:txBody>
      <dsp:txXfrm>
        <a:off x="0" y="847592"/>
        <a:ext cx="10533433" cy="845114"/>
      </dsp:txXfrm>
    </dsp:sp>
    <dsp:sp modelId="{583D94C0-7FAC-4370-9101-93C103131593}">
      <dsp:nvSpPr>
        <dsp:cNvPr id="0" name=""/>
        <dsp:cNvSpPr/>
      </dsp:nvSpPr>
      <dsp:spPr>
        <a:xfrm>
          <a:off x="0" y="1692706"/>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9AE31-DE71-434E-934B-5EE1E906FF65}">
      <dsp:nvSpPr>
        <dsp:cNvPr id="0" name=""/>
        <dsp:cNvSpPr/>
      </dsp:nvSpPr>
      <dsp:spPr>
        <a:xfrm>
          <a:off x="0" y="1692706"/>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a:t>įvairūs dokumentai, daiktai ir kita medžiaga, kuria remdamasis tyrėjas atkuria įvairius praeities aspektus. (VLA, T. VIII, 2005);</a:t>
          </a:r>
          <a:endParaRPr lang="en-US" sz="2300" kern="1200"/>
        </a:p>
      </dsp:txBody>
      <dsp:txXfrm>
        <a:off x="0" y="1692706"/>
        <a:ext cx="10533433" cy="845114"/>
      </dsp:txXfrm>
    </dsp:sp>
    <dsp:sp modelId="{86B088FD-C5E0-4448-92EF-F06C59235E48}">
      <dsp:nvSpPr>
        <dsp:cNvPr id="0" name=""/>
        <dsp:cNvSpPr/>
      </dsp:nvSpPr>
      <dsp:spPr>
        <a:xfrm>
          <a:off x="0" y="2537821"/>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B46BB-FA4B-4D76-B4AF-33A9E5DF4AA6}">
      <dsp:nvSpPr>
        <dsp:cNvPr id="0" name=""/>
        <dsp:cNvSpPr/>
      </dsp:nvSpPr>
      <dsp:spPr>
        <a:xfrm>
          <a:off x="0" y="2537821"/>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a:t>rašytinis paminklas, dokumentas (LKŽ, T. XIV, 1986);</a:t>
          </a:r>
          <a:endParaRPr lang="en-US" sz="2300" kern="1200"/>
        </a:p>
      </dsp:txBody>
      <dsp:txXfrm>
        <a:off x="0" y="2537821"/>
        <a:ext cx="10533433" cy="845114"/>
      </dsp:txXfrm>
    </dsp:sp>
    <dsp:sp modelId="{966137F2-5C4D-4FE6-B689-2260A304857B}">
      <dsp:nvSpPr>
        <dsp:cNvPr id="0" name=""/>
        <dsp:cNvSpPr/>
      </dsp:nvSpPr>
      <dsp:spPr>
        <a:xfrm>
          <a:off x="0" y="3382935"/>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3BB9F-5317-4C83-8C41-FD6C66DDAB09}">
      <dsp:nvSpPr>
        <dsp:cNvPr id="0" name=""/>
        <dsp:cNvSpPr/>
      </dsp:nvSpPr>
      <dsp:spPr>
        <a:xfrm>
          <a:off x="0" y="3382935"/>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kern="1200"/>
            <a:t>žmonijos veiklos paminklai, liudijantys apie jos bendruomeninį gyvenimą (J. Jakštas, Istoriniai šaltiniai, LE, Boston, t.9, 1956).</a:t>
          </a:r>
          <a:endParaRPr lang="en-US" sz="2300" kern="1200"/>
        </a:p>
      </dsp:txBody>
      <dsp:txXfrm>
        <a:off x="0" y="3382935"/>
        <a:ext cx="10533433" cy="845114"/>
      </dsp:txXfrm>
    </dsp:sp>
    <dsp:sp modelId="{910FCBDF-3C82-4241-AF19-931FF1734C81}">
      <dsp:nvSpPr>
        <dsp:cNvPr id="0" name=""/>
        <dsp:cNvSpPr/>
      </dsp:nvSpPr>
      <dsp:spPr>
        <a:xfrm>
          <a:off x="0" y="4228049"/>
          <a:ext cx="105334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4EB8C-0874-40D9-9C4C-35BEF4C7FFC2}">
      <dsp:nvSpPr>
        <dsp:cNvPr id="0" name=""/>
        <dsp:cNvSpPr/>
      </dsp:nvSpPr>
      <dsp:spPr>
        <a:xfrm>
          <a:off x="0" y="4228049"/>
          <a:ext cx="10533433" cy="8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lt-LT" sz="2300" b="1" kern="1200"/>
            <a:t>IŠ esti viskas, iš kur semiamės informacijos apie praeitį</a:t>
          </a:r>
          <a:r>
            <a:rPr lang="lt-LT" sz="2300" kern="1200"/>
            <a:t>. </a:t>
          </a:r>
          <a:endParaRPr lang="en-US" sz="2300" kern="1200"/>
        </a:p>
      </dsp:txBody>
      <dsp:txXfrm>
        <a:off x="0" y="4228049"/>
        <a:ext cx="10533433" cy="845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CB95B-F0AD-4CB9-A7E7-03A9F4D5E1E6}">
      <dsp:nvSpPr>
        <dsp:cNvPr id="0" name=""/>
        <dsp:cNvSpPr/>
      </dsp:nvSpPr>
      <dsp:spPr>
        <a:xfrm>
          <a:off x="0" y="2612"/>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58890-7D93-4727-B672-552464CA5CDC}">
      <dsp:nvSpPr>
        <dsp:cNvPr id="0" name=""/>
        <dsp:cNvSpPr/>
      </dsp:nvSpPr>
      <dsp:spPr>
        <a:xfrm>
          <a:off x="0" y="2612"/>
          <a:ext cx="10828506" cy="178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lt-LT" sz="3600" b="1" kern="1200"/>
            <a:t>Anglų istorikas J. Burckardtas yra pasakęs: „Istorija yra šaltiniais pagrįstas apmąstymas.“ </a:t>
          </a:r>
          <a:endParaRPr lang="en-US" sz="3600" kern="1200"/>
        </a:p>
      </dsp:txBody>
      <dsp:txXfrm>
        <a:off x="0" y="2612"/>
        <a:ext cx="10828506" cy="1781629"/>
      </dsp:txXfrm>
    </dsp:sp>
    <dsp:sp modelId="{821EB9C9-439A-4B1F-BFD2-D0C13473EDDD}">
      <dsp:nvSpPr>
        <dsp:cNvPr id="0" name=""/>
        <dsp:cNvSpPr/>
      </dsp:nvSpPr>
      <dsp:spPr>
        <a:xfrm>
          <a:off x="0" y="1784241"/>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8A8B3-D0F9-4C8A-8A9A-7D241D696806}">
      <dsp:nvSpPr>
        <dsp:cNvPr id="0" name=""/>
        <dsp:cNvSpPr/>
      </dsp:nvSpPr>
      <dsp:spPr>
        <a:xfrm>
          <a:off x="0" y="1784241"/>
          <a:ext cx="10828506" cy="178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lt-LT" sz="3600" kern="1200" dirty="0"/>
            <a:t>Visiškai suprantama, kad nuo šaltinių kiekybės ir kokybės, nuo istoriko gebėjimo dirbti su šaltiniais, juos nagrinėti, priklauso mokslinio tyrimo sėkmė. </a:t>
          </a:r>
          <a:endParaRPr lang="en-US" sz="3600" kern="1200" dirty="0"/>
        </a:p>
      </dsp:txBody>
      <dsp:txXfrm>
        <a:off x="0" y="1784241"/>
        <a:ext cx="10828506" cy="1781629"/>
      </dsp:txXfrm>
    </dsp:sp>
    <dsp:sp modelId="{DDBFBBA9-6BE5-49AA-9E37-6EFE62053E39}">
      <dsp:nvSpPr>
        <dsp:cNvPr id="0" name=""/>
        <dsp:cNvSpPr/>
      </dsp:nvSpPr>
      <dsp:spPr>
        <a:xfrm>
          <a:off x="0" y="3565870"/>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720AB-D964-4693-9554-3CD2446C1C51}">
      <dsp:nvSpPr>
        <dsp:cNvPr id="0" name=""/>
        <dsp:cNvSpPr/>
      </dsp:nvSpPr>
      <dsp:spPr>
        <a:xfrm>
          <a:off x="0" y="3565870"/>
          <a:ext cx="10828506" cy="178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lt-LT" sz="3600" kern="1200"/>
            <a:t>Šaltinių trūkumas, paviršutinė jų analizė, </a:t>
          </a:r>
          <a:r>
            <a:rPr lang="lt-LT" sz="3600" b="1" kern="1200"/>
            <a:t>nemokėjimas dirbti su šaltiniais atveda į nesėkmę, į istorijos iškraipymą.</a:t>
          </a:r>
          <a:endParaRPr lang="en-US" sz="3600" kern="1200"/>
        </a:p>
      </dsp:txBody>
      <dsp:txXfrm>
        <a:off x="0" y="3565870"/>
        <a:ext cx="10828506" cy="1781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37BD9-FC9C-432A-BD91-75B5DE8D3738}">
      <dsp:nvSpPr>
        <dsp:cNvPr id="0" name=""/>
        <dsp:cNvSpPr/>
      </dsp:nvSpPr>
      <dsp:spPr>
        <a:xfrm>
          <a:off x="0" y="537"/>
          <a:ext cx="11091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B984C-A833-4E9A-A12E-675BDC1E2E7D}">
      <dsp:nvSpPr>
        <dsp:cNvPr id="0" name=""/>
        <dsp:cNvSpPr/>
      </dsp:nvSpPr>
      <dsp:spPr>
        <a:xfrm>
          <a:off x="0" y="537"/>
          <a:ext cx="11091153" cy="88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t-LT" sz="2400" kern="1200" dirty="0"/>
            <a:t>IŠ tiriant ir interpretuojant reikia suprasti, kad ne visi IŠ yra vienodos vertės ir naudingumo. </a:t>
          </a:r>
          <a:endParaRPr lang="en-US" sz="2400" kern="1200" dirty="0"/>
        </a:p>
      </dsp:txBody>
      <dsp:txXfrm>
        <a:off x="0" y="537"/>
        <a:ext cx="11091153" cy="881090"/>
      </dsp:txXfrm>
    </dsp:sp>
    <dsp:sp modelId="{8F42FE9F-7CE6-41D6-A1F7-0F308E5843EA}">
      <dsp:nvSpPr>
        <dsp:cNvPr id="0" name=""/>
        <dsp:cNvSpPr/>
      </dsp:nvSpPr>
      <dsp:spPr>
        <a:xfrm>
          <a:off x="0" y="881628"/>
          <a:ext cx="11091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5F90C-5A58-442E-B4E8-E1D85BB0DEED}">
      <dsp:nvSpPr>
        <dsp:cNvPr id="0" name=""/>
        <dsp:cNvSpPr/>
      </dsp:nvSpPr>
      <dsp:spPr>
        <a:xfrm>
          <a:off x="0" y="881628"/>
          <a:ext cx="11091153" cy="88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t-LT" sz="2400" kern="1200" dirty="0"/>
            <a:t>Dokumentus privalu nagrinėti, atsižvelgiant į esminę </a:t>
          </a:r>
          <a:r>
            <a:rPr lang="lt-LT" sz="2400" b="1" kern="1200" dirty="0"/>
            <a:t>istorizmo teorijos taisyklę </a:t>
          </a:r>
          <a:r>
            <a:rPr lang="lt-LT" sz="2400" kern="1200" dirty="0"/>
            <a:t>– viską analizuoti ir vertinti istoriniame kontekste.</a:t>
          </a:r>
          <a:endParaRPr lang="en-US" sz="2400" kern="1200" dirty="0"/>
        </a:p>
      </dsp:txBody>
      <dsp:txXfrm>
        <a:off x="0" y="881628"/>
        <a:ext cx="11091153" cy="881090"/>
      </dsp:txXfrm>
    </dsp:sp>
    <dsp:sp modelId="{3C711041-37AA-4BD5-9E98-7AA04B319A1D}">
      <dsp:nvSpPr>
        <dsp:cNvPr id="0" name=""/>
        <dsp:cNvSpPr/>
      </dsp:nvSpPr>
      <dsp:spPr>
        <a:xfrm>
          <a:off x="0" y="1762719"/>
          <a:ext cx="11091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37EA2-218E-4016-A9D9-E1E579B2C1CA}">
      <dsp:nvSpPr>
        <dsp:cNvPr id="0" name=""/>
        <dsp:cNvSpPr/>
      </dsp:nvSpPr>
      <dsp:spPr>
        <a:xfrm>
          <a:off x="0" y="1762719"/>
          <a:ext cx="11091153" cy="88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t-LT" sz="2400" kern="1200"/>
            <a:t>IŠ gali būti suklastoti, juose nutylima ar sąmoningai suklastojama informacija. </a:t>
          </a:r>
          <a:endParaRPr lang="en-US" sz="2400" kern="1200"/>
        </a:p>
      </dsp:txBody>
      <dsp:txXfrm>
        <a:off x="0" y="1762719"/>
        <a:ext cx="11091153" cy="881090"/>
      </dsp:txXfrm>
    </dsp:sp>
    <dsp:sp modelId="{CD2EEF13-4C94-40AA-8D73-1BB5B74B3952}">
      <dsp:nvSpPr>
        <dsp:cNvPr id="0" name=""/>
        <dsp:cNvSpPr/>
      </dsp:nvSpPr>
      <dsp:spPr>
        <a:xfrm>
          <a:off x="0" y="2643809"/>
          <a:ext cx="11091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EFC4B-22E8-4D86-BF34-D79B1CBB5452}">
      <dsp:nvSpPr>
        <dsp:cNvPr id="0" name=""/>
        <dsp:cNvSpPr/>
      </dsp:nvSpPr>
      <dsp:spPr>
        <a:xfrm>
          <a:off x="0" y="2643809"/>
          <a:ext cx="11091153" cy="88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t-LT" sz="2400" kern="1200" dirty="0"/>
            <a:t>Prieš remiantis IŠ reiktų įvertinti  ar tai pirminis IŠ, ar IŠ pateikiama informacija objektyvi ir patikima.</a:t>
          </a:r>
          <a:endParaRPr lang="en-US" sz="2400" kern="1200" dirty="0"/>
        </a:p>
      </dsp:txBody>
      <dsp:txXfrm>
        <a:off x="0" y="2643809"/>
        <a:ext cx="11091153" cy="881090"/>
      </dsp:txXfrm>
    </dsp:sp>
    <dsp:sp modelId="{77503B56-5090-416B-83FE-B09BBF8E9B04}">
      <dsp:nvSpPr>
        <dsp:cNvPr id="0" name=""/>
        <dsp:cNvSpPr/>
      </dsp:nvSpPr>
      <dsp:spPr>
        <a:xfrm>
          <a:off x="0" y="3524900"/>
          <a:ext cx="110911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220F1-0056-4355-83A3-2CF1ED5F9D4B}">
      <dsp:nvSpPr>
        <dsp:cNvPr id="0" name=""/>
        <dsp:cNvSpPr/>
      </dsp:nvSpPr>
      <dsp:spPr>
        <a:xfrm>
          <a:off x="0" y="3524900"/>
          <a:ext cx="11091153" cy="88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t-LT" sz="2400" kern="1200" dirty="0"/>
            <a:t>Tiriant reiktų remtis patikimais dokumentais, bet ir juos tiriant nepamiršti naudoti istorinio tyrimo metodų.</a:t>
          </a:r>
          <a:endParaRPr lang="en-US" sz="2400" kern="1200" dirty="0"/>
        </a:p>
      </dsp:txBody>
      <dsp:txXfrm>
        <a:off x="0" y="3524900"/>
        <a:ext cx="11091153" cy="881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E540A-B972-49AF-B2FC-AC1DFACBA12F}">
      <dsp:nvSpPr>
        <dsp:cNvPr id="0" name=""/>
        <dsp:cNvSpPr/>
      </dsp:nvSpPr>
      <dsp:spPr>
        <a:xfrm>
          <a:off x="0" y="2830"/>
          <a:ext cx="65094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FEB46-5AE4-4ABE-8E6E-267F5CBB154B}">
      <dsp:nvSpPr>
        <dsp:cNvPr id="0" name=""/>
        <dsp:cNvSpPr/>
      </dsp:nvSpPr>
      <dsp:spPr>
        <a:xfrm>
          <a:off x="0" y="2830"/>
          <a:ext cx="6509426" cy="193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a:t>Gebėjimas formuluoti ir kelti probleminius, ne visiškai istoristinius klausimus – </a:t>
          </a:r>
          <a:r>
            <a:rPr lang="lt-LT" sz="2800" i="1" kern="1200"/>
            <a:t>kas būtų buvę jeigu? </a:t>
          </a:r>
          <a:r>
            <a:rPr lang="lt-LT" sz="2800" kern="1200"/>
            <a:t>- dabar tampa ypač populiarus.</a:t>
          </a:r>
          <a:endParaRPr lang="en-US" sz="2800" kern="1200"/>
        </a:p>
      </dsp:txBody>
      <dsp:txXfrm>
        <a:off x="0" y="2830"/>
        <a:ext cx="6509426" cy="1930640"/>
      </dsp:txXfrm>
    </dsp:sp>
    <dsp:sp modelId="{6C22DE3D-17CA-4F8E-9B23-6AE5EA1CE32A}">
      <dsp:nvSpPr>
        <dsp:cNvPr id="0" name=""/>
        <dsp:cNvSpPr/>
      </dsp:nvSpPr>
      <dsp:spPr>
        <a:xfrm>
          <a:off x="0" y="1933471"/>
          <a:ext cx="65094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88EC0-4DC6-45B1-B88A-C07C906D2049}">
      <dsp:nvSpPr>
        <dsp:cNvPr id="0" name=""/>
        <dsp:cNvSpPr/>
      </dsp:nvSpPr>
      <dsp:spPr>
        <a:xfrm>
          <a:off x="0" y="1933471"/>
          <a:ext cx="6509426" cy="193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t>Pvz.: Alfonsas Eidintas „Kitokios istorijos ilgesys. Alternatyvūs (</a:t>
          </a:r>
          <a:r>
            <a:rPr lang="lt-LT" sz="2800" kern="1200" dirty="0" err="1"/>
            <a:t>kontrafaktiniai</a:t>
          </a:r>
          <a:r>
            <a:rPr lang="lt-LT" sz="2800" kern="1200" dirty="0"/>
            <a:t>) pasakojimai“.</a:t>
          </a:r>
          <a:endParaRPr lang="en-US" sz="2800" kern="1200" dirty="0"/>
        </a:p>
      </dsp:txBody>
      <dsp:txXfrm>
        <a:off x="0" y="1933471"/>
        <a:ext cx="6509426" cy="1930640"/>
      </dsp:txXfrm>
    </dsp:sp>
    <dsp:sp modelId="{3BFF6A9C-D527-4FE8-BF44-1119D4D385FE}">
      <dsp:nvSpPr>
        <dsp:cNvPr id="0" name=""/>
        <dsp:cNvSpPr/>
      </dsp:nvSpPr>
      <dsp:spPr>
        <a:xfrm>
          <a:off x="0" y="3864112"/>
          <a:ext cx="65094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22C6B-4C08-4B0E-96B9-7029CE0F9212}">
      <dsp:nvSpPr>
        <dsp:cNvPr id="0" name=""/>
        <dsp:cNvSpPr/>
      </dsp:nvSpPr>
      <dsp:spPr>
        <a:xfrm>
          <a:off x="0" y="3864112"/>
          <a:ext cx="6509426" cy="193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t>Moksleiviui taikant tokį tyrimo būdą, reikia žinoti kur kas platesnį istorinį kontekstą (kas tuo metu vyko ir kas nutiko), nes kitu atveju jam iškyla grėsmė „nueiti į lankas“.</a:t>
          </a:r>
          <a:endParaRPr lang="en-US" sz="2800" kern="1200" dirty="0"/>
        </a:p>
      </dsp:txBody>
      <dsp:txXfrm>
        <a:off x="0" y="3864112"/>
        <a:ext cx="6509426" cy="1930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5184-E07B-4064-B5BA-29B6CE82DE50}">
      <dsp:nvSpPr>
        <dsp:cNvPr id="0" name=""/>
        <dsp:cNvSpPr/>
      </dsp:nvSpPr>
      <dsp:spPr>
        <a:xfrm>
          <a:off x="0" y="714"/>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E979C-B9A5-408B-834E-CB1557C9334F}">
      <dsp:nvSpPr>
        <dsp:cNvPr id="0" name=""/>
        <dsp:cNvSpPr/>
      </dsp:nvSpPr>
      <dsp:spPr>
        <a:xfrm>
          <a:off x="0" y="714"/>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b="1" kern="1200" dirty="0"/>
            <a:t>Tirdami IŠ fragmentą mokiniai privalo gebėti:</a:t>
          </a:r>
          <a:endParaRPr lang="en-US" sz="3000" kern="1200" dirty="0"/>
        </a:p>
      </dsp:txBody>
      <dsp:txXfrm>
        <a:off x="0" y="714"/>
        <a:ext cx="10828506" cy="836360"/>
      </dsp:txXfrm>
    </dsp:sp>
    <dsp:sp modelId="{A1AC92B1-9EF0-4FF2-9EC2-9A9316C5F143}">
      <dsp:nvSpPr>
        <dsp:cNvPr id="0" name=""/>
        <dsp:cNvSpPr/>
      </dsp:nvSpPr>
      <dsp:spPr>
        <a:xfrm>
          <a:off x="0" y="837074"/>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D4ED6-3E36-4CA4-97F2-83F0DC754572}">
      <dsp:nvSpPr>
        <dsp:cNvPr id="0" name=""/>
        <dsp:cNvSpPr/>
      </dsp:nvSpPr>
      <dsp:spPr>
        <a:xfrm>
          <a:off x="0" y="837074"/>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Suprasti informaciją;</a:t>
          </a:r>
          <a:endParaRPr lang="en-US" sz="3000" kern="1200" dirty="0"/>
        </a:p>
      </dsp:txBody>
      <dsp:txXfrm>
        <a:off x="0" y="837074"/>
        <a:ext cx="10828506" cy="836360"/>
      </dsp:txXfrm>
    </dsp:sp>
    <dsp:sp modelId="{899DC6F8-F923-4FC6-9AA9-84AB7065B1E9}">
      <dsp:nvSpPr>
        <dsp:cNvPr id="0" name=""/>
        <dsp:cNvSpPr/>
      </dsp:nvSpPr>
      <dsp:spPr>
        <a:xfrm>
          <a:off x="0" y="1673434"/>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3C021-9DF5-433B-A820-4666571B324B}">
      <dsp:nvSpPr>
        <dsp:cNvPr id="0" name=""/>
        <dsp:cNvSpPr/>
      </dsp:nvSpPr>
      <dsp:spPr>
        <a:xfrm>
          <a:off x="0" y="1673434"/>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Susieti ją su platesniu istoriniu kontekstu; </a:t>
          </a:r>
          <a:endParaRPr lang="en-US" sz="3000" kern="1200" dirty="0"/>
        </a:p>
      </dsp:txBody>
      <dsp:txXfrm>
        <a:off x="0" y="1673434"/>
        <a:ext cx="10828506" cy="836360"/>
      </dsp:txXfrm>
    </dsp:sp>
    <dsp:sp modelId="{9C76A626-4CCD-4EC2-80E5-B0AE4565B418}">
      <dsp:nvSpPr>
        <dsp:cNvPr id="0" name=""/>
        <dsp:cNvSpPr/>
      </dsp:nvSpPr>
      <dsp:spPr>
        <a:xfrm>
          <a:off x="0" y="2509794"/>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F8D74-0ABB-417F-B003-9E440D40AF3A}">
      <dsp:nvSpPr>
        <dsp:cNvPr id="0" name=""/>
        <dsp:cNvSpPr/>
      </dsp:nvSpPr>
      <dsp:spPr>
        <a:xfrm>
          <a:off x="0" y="2509794"/>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Apibrėžti šaltinio tipą ir rūšį, autorystę bei su ja susijusius veiksnius; </a:t>
          </a:r>
          <a:endParaRPr lang="en-US" sz="3000" kern="1200" dirty="0"/>
        </a:p>
      </dsp:txBody>
      <dsp:txXfrm>
        <a:off x="0" y="2509794"/>
        <a:ext cx="10828506" cy="836360"/>
      </dsp:txXfrm>
    </dsp:sp>
    <dsp:sp modelId="{DBC8DBE6-E394-4B66-B563-F97BA1939BD8}">
      <dsp:nvSpPr>
        <dsp:cNvPr id="0" name=""/>
        <dsp:cNvSpPr/>
      </dsp:nvSpPr>
      <dsp:spPr>
        <a:xfrm>
          <a:off x="0" y="3346155"/>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F3B33-B2AB-462E-8ABD-07DAFAC06ADB}">
      <dsp:nvSpPr>
        <dsp:cNvPr id="0" name=""/>
        <dsp:cNvSpPr/>
      </dsp:nvSpPr>
      <dsp:spPr>
        <a:xfrm>
          <a:off x="0" y="3346155"/>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Kūrybiškai ir kritiškai pakomentuoti IŠ autoriaus požiūrį; </a:t>
          </a:r>
          <a:endParaRPr lang="en-US" sz="3000" kern="1200" dirty="0"/>
        </a:p>
      </dsp:txBody>
      <dsp:txXfrm>
        <a:off x="0" y="3346155"/>
        <a:ext cx="10828506" cy="836360"/>
      </dsp:txXfrm>
    </dsp:sp>
    <dsp:sp modelId="{C6EC037F-1A3A-4C6E-957E-B028E485D039}">
      <dsp:nvSpPr>
        <dsp:cNvPr id="0" name=""/>
        <dsp:cNvSpPr/>
      </dsp:nvSpPr>
      <dsp:spPr>
        <a:xfrm>
          <a:off x="0" y="4182515"/>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C0F16-30B7-46AA-B283-FFA906CE3B29}">
      <dsp:nvSpPr>
        <dsp:cNvPr id="0" name=""/>
        <dsp:cNvSpPr/>
      </dsp:nvSpPr>
      <dsp:spPr>
        <a:xfrm>
          <a:off x="0" y="4182515"/>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Apibūdinti IŠ patikimumą ir vertę;</a:t>
          </a:r>
          <a:endParaRPr lang="en-US" sz="3000" kern="1200" dirty="0"/>
        </a:p>
      </dsp:txBody>
      <dsp:txXfrm>
        <a:off x="0" y="4182515"/>
        <a:ext cx="10828506" cy="836360"/>
      </dsp:txXfrm>
    </dsp:sp>
    <dsp:sp modelId="{C7AA192B-F635-49DF-BF48-F95527A6AE5C}">
      <dsp:nvSpPr>
        <dsp:cNvPr id="0" name=""/>
        <dsp:cNvSpPr/>
      </dsp:nvSpPr>
      <dsp:spPr>
        <a:xfrm>
          <a:off x="0" y="5018875"/>
          <a:ext cx="108285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C71C6-4AC0-4EB4-AE2D-B88BD8D60019}">
      <dsp:nvSpPr>
        <dsp:cNvPr id="0" name=""/>
        <dsp:cNvSpPr/>
      </dsp:nvSpPr>
      <dsp:spPr>
        <a:xfrm>
          <a:off x="0" y="5018875"/>
          <a:ext cx="10828506" cy="83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lt-LT" sz="3000" kern="1200" dirty="0"/>
            <a:t>Suformuluoti ir argumentuoti darbo išvadas. </a:t>
          </a:r>
          <a:endParaRPr lang="en-US" sz="3000" kern="1200" dirty="0"/>
        </a:p>
      </dsp:txBody>
      <dsp:txXfrm>
        <a:off x="0" y="5018875"/>
        <a:ext cx="10828506" cy="8363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F700C4-60CE-4E96-9BEA-14325241A0F1}" type="datetimeFigureOut">
              <a:rPr lang="en-US"/>
              <a:pPr>
                <a:defRPr/>
              </a:pPr>
              <a:t>8/29/2023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F50F40-DA17-4541-A3D6-224D75C2AE6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54443A1-B4AE-4A07-ADB8-58DCB2434797}" type="datetimeFigureOut">
              <a:rPr lang="en-US"/>
              <a:pPr>
                <a:defRPr/>
              </a:pPr>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DEA4B72-B60C-4E49-A22C-85F516E693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pic>
        <p:nvPicPr>
          <p:cNvPr id="4" name="Picture 23"/>
          <p:cNvPicPr>
            <a:picLocks noChangeAspect="1"/>
          </p:cNvPicPr>
          <p:nvPr userDrawn="1"/>
        </p:nvPicPr>
        <p:blipFill>
          <a:blip r:embed="rId2"/>
          <a:srcRect/>
          <a:stretch>
            <a:fillRect/>
          </a:stretch>
        </p:blipFill>
        <p:spPr bwMode="auto">
          <a:xfrm>
            <a:off x="417513" y="2227263"/>
            <a:ext cx="2652712" cy="1528762"/>
          </a:xfrm>
          <a:prstGeom prst="rect">
            <a:avLst/>
          </a:prstGeom>
          <a:noFill/>
          <a:ln w="9525">
            <a:noFill/>
            <a:miter lim="800000"/>
            <a:headEnd/>
            <a:tailEnd/>
          </a:ln>
        </p:spPr>
      </p:pic>
      <p:pic>
        <p:nvPicPr>
          <p:cNvPr id="5" name="Graphic 26"/>
          <p:cNvPicPr>
            <a:picLocks noChangeAspect="1"/>
          </p:cNvPicPr>
          <p:nvPr userDrawn="1"/>
        </p:nvPicPr>
        <p:blipFill>
          <a:blip r:embed="rId3"/>
          <a:srcRect/>
          <a:stretch>
            <a:fillRect/>
          </a:stretch>
        </p:blipFill>
        <p:spPr bwMode="auto">
          <a:xfrm>
            <a:off x="417513" y="314325"/>
            <a:ext cx="2435225" cy="2579688"/>
          </a:xfrm>
          <a:prstGeom prst="rect">
            <a:avLst/>
          </a:prstGeom>
          <a:noFill/>
          <a:ln w="9525">
            <a:noFill/>
            <a:miter lim="800000"/>
            <a:headEnd/>
            <a:tailEnd/>
          </a:ln>
        </p:spPr>
      </p:pic>
      <p:sp>
        <p:nvSpPr>
          <p:cNvPr id="25" name="Title 1"/>
          <p:cNvSpPr>
            <a:spLocks noGrp="1"/>
          </p:cNvSpPr>
          <p:nvPr>
            <p:ph type="ctrTitle"/>
          </p:nvPr>
        </p:nvSpPr>
        <p:spPr>
          <a:xfrm>
            <a:off x="2685257" y="2940910"/>
            <a:ext cx="8058149" cy="2279849"/>
          </a:xfrm>
          <a:noFill/>
        </p:spPr>
        <p:txBody>
          <a:bodyPr>
            <a:noAutofit/>
          </a:bodyPr>
          <a:lstStyle>
            <a:lvl1pPr algn="l">
              <a:defRPr sz="5200" b="0">
                <a:solidFill>
                  <a:srgbClr val="073B3A"/>
                </a:solidFill>
                <a:latin typeface="+mj-lt"/>
              </a:defRPr>
            </a:lvl1pPr>
          </a:lstStyle>
          <a:p>
            <a:r>
              <a:rPr lang="en-US" dirty="0"/>
              <a:t>Click to edit Master title style</a:t>
            </a:r>
          </a:p>
        </p:txBody>
      </p:sp>
      <p:sp>
        <p:nvSpPr>
          <p:cNvPr id="26" name="Subtitle 2"/>
          <p:cNvSpPr>
            <a:spLocks noGrp="1"/>
          </p:cNvSpPr>
          <p:nvPr>
            <p:ph type="subTitle" idx="1"/>
          </p:nvPr>
        </p:nvSpPr>
        <p:spPr>
          <a:xfrm>
            <a:off x="2685256" y="2001898"/>
            <a:ext cx="8058149" cy="743536"/>
          </a:xfrm>
        </p:spPr>
        <p:txBody>
          <a:bodyPr>
            <a:normAutofit/>
          </a:bodyPr>
          <a:lstStyle>
            <a:lvl1pPr marL="0" indent="0" algn="l">
              <a:buNone/>
              <a:defRPr sz="3200">
                <a:solidFill>
                  <a:srgbClr val="6B5E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Antraštė ir tekstai 1">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580688" y="4749800"/>
            <a:ext cx="1546225" cy="1636713"/>
          </a:xfrm>
          <a:prstGeom prst="rect">
            <a:avLst/>
          </a:prstGeom>
          <a:noFill/>
          <a:ln w="9525">
            <a:noFill/>
            <a:miter lim="800000"/>
            <a:headEnd/>
            <a:tailEnd/>
          </a:ln>
        </p:spPr>
      </p:pic>
      <p:sp>
        <p:nvSpPr>
          <p:cNvPr id="2" name="Title 1"/>
          <p:cNvSpPr>
            <a:spLocks noGrp="1"/>
          </p:cNvSpPr>
          <p:nvPr>
            <p:ph type="title"/>
          </p:nvPr>
        </p:nvSpPr>
        <p:spPr>
          <a:effectLst>
            <a:outerShdw blurRad="50800" dist="38100" dir="2700000" algn="tl" rotWithShape="0">
              <a:schemeClr val="bg1">
                <a:lumMod val="85000"/>
              </a:schemeClr>
            </a:outerShdw>
          </a:effectLst>
        </p:spPr>
        <p:txBody>
          <a:bodyPr/>
          <a:lstStyle>
            <a:lvl1pPr>
              <a:defRPr sz="3600" b="0">
                <a:solidFill>
                  <a:srgbClr val="073B3A"/>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inys: Antraštė, tekstai, paveikslėlis">
    <p:spTree>
      <p:nvGrpSpPr>
        <p:cNvPr id="1" name=""/>
        <p:cNvGrpSpPr/>
        <p:nvPr/>
      </p:nvGrpSpPr>
      <p:grpSpPr>
        <a:xfrm>
          <a:off x="0" y="0"/>
          <a:ext cx="0" cy="0"/>
          <a:chOff x="0" y="0"/>
          <a:chExt cx="0" cy="0"/>
        </a:xfrm>
      </p:grpSpPr>
      <p:pic>
        <p:nvPicPr>
          <p:cNvPr id="7" name="Graphic 4"/>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2" name="Title 1"/>
          <p:cNvSpPr>
            <a:spLocks noGrp="1"/>
          </p:cNvSpPr>
          <p:nvPr>
            <p:ph type="title"/>
          </p:nvPr>
        </p:nvSpPr>
        <p:spPr>
          <a:xfrm>
            <a:off x="5961743" y="556985"/>
            <a:ext cx="5943600" cy="1325563"/>
          </a:xfrm>
          <a:effectLst>
            <a:outerShdw blurRad="50800" dist="38100" dir="2700000" algn="tl" rotWithShape="0">
              <a:schemeClr val="bg1">
                <a:lumMod val="85000"/>
              </a:schemeClr>
            </a:outerShdw>
          </a:effectLst>
        </p:spPr>
        <p:txBody>
          <a:bodyPr anchor="t"/>
          <a:lstStyle>
            <a:lvl1pPr>
              <a:defRPr sz="3600" b="0">
                <a:solidFill>
                  <a:schemeClr val="tx2"/>
                </a:solidFill>
                <a:effectLst/>
              </a:defRPr>
            </a:lvl1pPr>
          </a:lstStyle>
          <a:p>
            <a:r>
              <a:rPr lang="en-US" dirty="0"/>
              <a:t>Click to edit Master title style</a:t>
            </a:r>
          </a:p>
        </p:txBody>
      </p:sp>
      <p:sp>
        <p:nvSpPr>
          <p:cNvPr id="3" name="Content Placeholder 2"/>
          <p:cNvSpPr>
            <a:spLocks noGrp="1"/>
          </p:cNvSpPr>
          <p:nvPr>
            <p:ph idx="1"/>
          </p:nvPr>
        </p:nvSpPr>
        <p:spPr>
          <a:xfrm>
            <a:off x="5961743" y="1854655"/>
            <a:ext cx="5943600" cy="4351338"/>
          </a:xfrm>
        </p:spPr>
        <p:txBody>
          <a:bodyPr/>
          <a:lstStyle>
            <a:lvl1pPr>
              <a:defRPr>
                <a:solidFill>
                  <a:schemeClr val="tx1"/>
                </a:solidFill>
              </a:defRPr>
            </a:lvl1pPr>
            <a:lvl2pPr>
              <a:defRPr>
                <a:solidFill>
                  <a:srgbClr val="08245F"/>
                </a:solidFill>
              </a:defRPr>
            </a:lvl2pPr>
            <a:lvl3pPr>
              <a:defRPr>
                <a:solidFill>
                  <a:srgbClr val="08245F"/>
                </a:solidFill>
              </a:defRPr>
            </a:lvl3pPr>
            <a:lvl4pPr>
              <a:defRPr>
                <a:solidFill>
                  <a:srgbClr val="08245F"/>
                </a:solidFill>
              </a:defRPr>
            </a:lvl4pPr>
            <a:lvl5pPr>
              <a:defRPr>
                <a:solidFill>
                  <a:srgbClr val="08245F"/>
                </a:solidFill>
              </a:defRPr>
            </a:lvl5pPr>
          </a:lstStyle>
          <a:p>
            <a:pPr lvl="0"/>
            <a:r>
              <a:rPr lang="en-US" dirty="0"/>
              <a:t>Click to edit Master text styles</a:t>
            </a:r>
          </a:p>
        </p:txBody>
      </p:sp>
      <p:sp>
        <p:nvSpPr>
          <p:cNvPr id="6" name="Picture Placeholder 5"/>
          <p:cNvSpPr>
            <a:spLocks noGrp="1"/>
          </p:cNvSpPr>
          <p:nvPr>
            <p:ph type="pic" sz="quarter" idx="10"/>
          </p:nvPr>
        </p:nvSpPr>
        <p:spPr>
          <a:xfrm>
            <a:off x="286657" y="559254"/>
            <a:ext cx="5359400" cy="3984625"/>
          </a:xfrm>
        </p:spPr>
        <p:txBody>
          <a:bodyPr rtlCol="0">
            <a:normAutofit/>
          </a:bodyPr>
          <a:lstStyle/>
          <a:p>
            <a:pPr lvl="0"/>
            <a:endParaRPr lang="en-US" noProof="0" dirty="0"/>
          </a:p>
        </p:txBody>
      </p:sp>
      <p:sp>
        <p:nvSpPr>
          <p:cNvPr id="9" name="Text Placeholder 8"/>
          <p:cNvSpPr>
            <a:spLocks noGrp="1"/>
          </p:cNvSpPr>
          <p:nvPr>
            <p:ph type="body" sz="quarter" idx="11"/>
          </p:nvPr>
        </p:nvSpPr>
        <p:spPr>
          <a:xfrm>
            <a:off x="286657" y="4774746"/>
            <a:ext cx="5359400" cy="755196"/>
          </a:xfrm>
        </p:spPr>
        <p:txBody>
          <a:bodyPr>
            <a:normAutofit/>
          </a:bodyPr>
          <a:lstStyle>
            <a:lvl2pPr marL="457200" indent="0" algn="l">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Antraštė ir pav.">
    <p:spTree>
      <p:nvGrpSpPr>
        <p:cNvPr id="1" name=""/>
        <p:cNvGrpSpPr/>
        <p:nvPr/>
      </p:nvGrpSpPr>
      <p:grpSpPr>
        <a:xfrm>
          <a:off x="0" y="0"/>
          <a:ext cx="0" cy="0"/>
          <a:chOff x="0" y="0"/>
          <a:chExt cx="0" cy="0"/>
        </a:xfrm>
      </p:grpSpPr>
      <p:pic>
        <p:nvPicPr>
          <p:cNvPr id="5" name="Graphic 2"/>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6" name="Picture Placeholder 5"/>
          <p:cNvSpPr>
            <a:spLocks noGrp="1"/>
          </p:cNvSpPr>
          <p:nvPr>
            <p:ph type="pic" sz="quarter" idx="10"/>
          </p:nvPr>
        </p:nvSpPr>
        <p:spPr>
          <a:xfrm>
            <a:off x="838200" y="1345107"/>
            <a:ext cx="7768772" cy="5103317"/>
          </a:xfrm>
        </p:spPr>
        <p:txBody>
          <a:bodyPr rtlCol="0">
            <a:normAutofit/>
          </a:bodyPr>
          <a:lstStyle/>
          <a:p>
            <a:pPr lvl="0"/>
            <a:endParaRPr lang="en-US" noProof="0" dirty="0"/>
          </a:p>
        </p:txBody>
      </p:sp>
      <p:sp>
        <p:nvSpPr>
          <p:cNvPr id="4" name="Title 1"/>
          <p:cNvSpPr>
            <a:spLocks noGrp="1"/>
          </p:cNvSpPr>
          <p:nvPr>
            <p:ph type="title"/>
          </p:nvPr>
        </p:nvSpPr>
        <p:spPr>
          <a:xfrm>
            <a:off x="838200" y="365126"/>
            <a:ext cx="9945914" cy="883104"/>
          </a:xfrm>
        </p:spPr>
        <p:txBody>
          <a:bodyPr/>
          <a:lstStyle>
            <a:lvl1pPr>
              <a:defRPr sz="3600" b="0">
                <a:solidFill>
                  <a:schemeClr val="tx2"/>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aveiksl. ir poraštė">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18129" y="142596"/>
            <a:ext cx="8755742" cy="5614586"/>
          </a:xfrm>
        </p:spPr>
        <p:txBody>
          <a:bodyPr rtlCol="0">
            <a:normAutofit/>
          </a:bodyPr>
          <a:lstStyle/>
          <a:p>
            <a:pPr lvl="0"/>
            <a:endParaRPr lang="en-US" noProof="0" dirty="0"/>
          </a:p>
        </p:txBody>
      </p:sp>
      <p:sp>
        <p:nvSpPr>
          <p:cNvPr id="2" name="Text Placeholder 8"/>
          <p:cNvSpPr>
            <a:spLocks noGrp="1"/>
          </p:cNvSpPr>
          <p:nvPr>
            <p:ph type="body" sz="quarter" idx="11"/>
          </p:nvPr>
        </p:nvSpPr>
        <p:spPr>
          <a:xfrm>
            <a:off x="1718127" y="5757182"/>
            <a:ext cx="8755743" cy="614145"/>
          </a:xfrm>
        </p:spPr>
        <p:txBody>
          <a:bodyPr anchor="ctr" anchorCtr="1">
            <a:normAutofit/>
          </a:bodyPr>
          <a:lstStyle>
            <a:lvl2pPr marL="457200" indent="0" algn="ctr">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uja tema">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
        <p:nvSpPr>
          <p:cNvPr id="2" name="Title 1"/>
          <p:cNvSpPr>
            <a:spLocks noGrp="1"/>
          </p:cNvSpPr>
          <p:nvPr>
            <p:ph type="title"/>
          </p:nvPr>
        </p:nvSpPr>
        <p:spPr>
          <a:xfrm>
            <a:off x="831850" y="768350"/>
            <a:ext cx="10515600" cy="2852737"/>
          </a:xfrm>
          <a:noFill/>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03663"/>
            <a:ext cx="10515600" cy="1500187"/>
          </a:xfrm>
        </p:spPr>
        <p:txBody>
          <a:bodyPr>
            <a:norm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urinys: Antraštė ir tekst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as">
    <p:spTree>
      <p:nvGrpSpPr>
        <p:cNvPr id="1" name=""/>
        <p:cNvGrpSpPr/>
        <p:nvPr/>
      </p:nvGrpSpPr>
      <p:grpSpPr>
        <a:xfrm>
          <a:off x="0" y="0"/>
          <a:ext cx="0" cy="0"/>
          <a:chOff x="0" y="0"/>
          <a:chExt cx="0" cy="0"/>
        </a:xfrm>
      </p:grpSpPr>
      <p:pic>
        <p:nvPicPr>
          <p:cNvPr id="2" name="Graphic 1"/>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čiū">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236663" y="2574925"/>
            <a:ext cx="2967037" cy="1709738"/>
          </a:xfrm>
          <a:prstGeom prst="rect">
            <a:avLst/>
          </a:prstGeom>
          <a:noFill/>
          <a:ln w="9525">
            <a:noFill/>
            <a:miter lim="800000"/>
            <a:headEnd/>
            <a:tailEnd/>
          </a:ln>
        </p:spPr>
      </p:pic>
      <p:pic>
        <p:nvPicPr>
          <p:cNvPr id="5" name="Graphic 4"/>
          <p:cNvPicPr>
            <a:picLocks noChangeAspect="1"/>
          </p:cNvPicPr>
          <p:nvPr userDrawn="1"/>
        </p:nvPicPr>
        <p:blipFill>
          <a:blip r:embed="rId3"/>
          <a:srcRect/>
          <a:stretch>
            <a:fillRect/>
          </a:stretch>
        </p:blipFill>
        <p:spPr bwMode="auto">
          <a:xfrm>
            <a:off x="1236663" y="430213"/>
            <a:ext cx="2722562" cy="2882900"/>
          </a:xfrm>
          <a:prstGeom prst="rect">
            <a:avLst/>
          </a:prstGeom>
          <a:noFill/>
          <a:ln w="9525">
            <a:noFill/>
            <a:miter lim="800000"/>
            <a:headEnd/>
            <a:tailEnd/>
          </a:ln>
        </p:spPr>
      </p:pic>
      <p:sp>
        <p:nvSpPr>
          <p:cNvPr id="2" name="Title 1"/>
          <p:cNvSpPr>
            <a:spLocks noGrp="1"/>
          </p:cNvSpPr>
          <p:nvPr>
            <p:ph type="title"/>
          </p:nvPr>
        </p:nvSpPr>
        <p:spPr>
          <a:xfrm>
            <a:off x="4469458" y="2682850"/>
            <a:ext cx="3253076" cy="1492300"/>
          </a:xfrm>
          <a:effectLst>
            <a:outerShdw blurRad="50800" dist="38100" dir="2700000" algn="tl" rotWithShape="0">
              <a:schemeClr val="accent1">
                <a:lumMod val="60000"/>
                <a:lumOff val="40000"/>
              </a:schemeClr>
            </a:outerShdw>
          </a:effectLst>
        </p:spPr>
        <p:txBody>
          <a:bodyPr>
            <a:noAutofit/>
          </a:bodyPr>
          <a:lstStyle>
            <a:lvl1pPr algn="ctr">
              <a:defRPr sz="9200"/>
            </a:lvl1pPr>
          </a:lstStyle>
          <a:p>
            <a:r>
              <a:rPr lang="en-US" dirty="0"/>
              <a:t>Click to edit Master title style</a:t>
            </a:r>
          </a:p>
        </p:txBody>
      </p:sp>
      <p:sp>
        <p:nvSpPr>
          <p:cNvPr id="8" name="Text Placeholder 7"/>
          <p:cNvSpPr>
            <a:spLocks noGrp="1"/>
          </p:cNvSpPr>
          <p:nvPr>
            <p:ph type="body" sz="quarter" idx="10"/>
          </p:nvPr>
        </p:nvSpPr>
        <p:spPr>
          <a:xfrm>
            <a:off x="4469458" y="4391073"/>
            <a:ext cx="4711473" cy="1693863"/>
          </a:xfrm>
        </p:spPr>
        <p:txBody>
          <a:bodyPr/>
          <a:lstStyle>
            <a:lvl1pPr marL="0" indent="0">
              <a:buNone/>
              <a:defRPr sz="2400"/>
            </a:lvl1pPr>
            <a:lvl2pPr marL="457200" indent="0">
              <a:buNone/>
              <a:defRPr/>
            </a:lvl2pPr>
          </a:lstStyle>
          <a:p>
            <a:pPr lvl="0"/>
            <a:r>
              <a:rPr lang="en-US" dirty="0"/>
              <a:t>Click to edit Master text styles</a:t>
            </a:r>
          </a:p>
          <a:p>
            <a:pPr lvl="0"/>
            <a:r>
              <a:rPr lang="en-US" dirty="0"/>
              <a:t>Third level text</a:t>
            </a:r>
          </a:p>
          <a:p>
            <a:pPr lvl="0"/>
            <a:r>
              <a:rPr lang="en-US" dirty="0"/>
              <a:t>Third level text</a:t>
            </a:r>
          </a:p>
          <a:p>
            <a:pPr lvl="0"/>
            <a:endParaRPr lang="en-US" dirty="0"/>
          </a:p>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71000">
              <a:srgbClr val="FFF9EA"/>
            </a:gs>
            <a:gs pos="86000">
              <a:srgbClr val="D7F8E7"/>
            </a:gs>
            <a:gs pos="96000">
              <a:srgbClr val="FFDED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effectLst>
            <a:outerShdw blurRad="50800" dist="38100" dir="2700000" algn="tl" rotWithShape="0">
              <a:schemeClr val="bg1">
                <a:lumMod val="85000"/>
              </a:scheme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sp>
        <p:nvSpPr>
          <p:cNvPr id="13" name="TextBox 12"/>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grpSp>
        <p:nvGrpSpPr>
          <p:cNvPr id="1030" name="Group 5"/>
          <p:cNvGrpSpPr>
            <a:grpSpLocks/>
          </p:cNvGrpSpPr>
          <p:nvPr userDrawn="1"/>
        </p:nvGrpSpPr>
        <p:grpSpPr bwMode="auto">
          <a:xfrm>
            <a:off x="608013" y="6469063"/>
            <a:ext cx="11583987" cy="285750"/>
            <a:chOff x="430212" y="6527800"/>
            <a:chExt cx="11787188" cy="136947"/>
          </a:xfrm>
        </p:grpSpPr>
        <p:sp>
          <p:nvSpPr>
            <p:cNvPr id="7" name="Rectangle 6"/>
            <p:cNvSpPr/>
            <p:nvPr userDrawn="1"/>
          </p:nvSpPr>
          <p:spPr>
            <a:xfrm>
              <a:off x="430212" y="6527800"/>
              <a:ext cx="11787188" cy="45649"/>
            </a:xfrm>
            <a:prstGeom prst="rect">
              <a:avLst/>
            </a:prstGeom>
            <a:solidFill>
              <a:srgbClr val="FBBD1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30212" y="6573449"/>
              <a:ext cx="11787188" cy="45649"/>
            </a:xfrm>
            <a:prstGeom prst="rect">
              <a:avLst/>
            </a:prstGeom>
            <a:solidFill>
              <a:srgbClr val="00663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430212" y="6619098"/>
              <a:ext cx="11787188" cy="45649"/>
            </a:xfrm>
            <a:prstGeom prst="rect">
              <a:avLst/>
            </a:prstGeom>
            <a:solidFill>
              <a:srgbClr val="D54D1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6" r:id="rId5"/>
    <p:sldLayoutId id="2147483662" r:id="rId6"/>
    <p:sldLayoutId id="2147483657" r:id="rId7"/>
    <p:sldLayoutId id="2147483663" r:id="rId8"/>
    <p:sldLayoutId id="2147483664" r:id="rId9"/>
  </p:sldLayoutIdLst>
  <p:txStyles>
    <p:titleStyle>
      <a:lvl1pPr algn="l" rtl="0" fontAlgn="base">
        <a:lnSpc>
          <a:spcPct val="90000"/>
        </a:lnSpc>
        <a:spcBef>
          <a:spcPct val="0"/>
        </a:spcBef>
        <a:spcAft>
          <a:spcPct val="0"/>
        </a:spcAft>
        <a:defRPr sz="5200" kern="1200">
          <a:solidFill>
            <a:srgbClr val="073B3A"/>
          </a:solidFill>
          <a:latin typeface="+mj-lt"/>
          <a:ea typeface="+mj-ea"/>
          <a:cs typeface="+mj-cs"/>
        </a:defRPr>
      </a:lvl1pPr>
      <a:lvl2pPr algn="l" rtl="0" fontAlgn="base">
        <a:lnSpc>
          <a:spcPct val="90000"/>
        </a:lnSpc>
        <a:spcBef>
          <a:spcPct val="0"/>
        </a:spcBef>
        <a:spcAft>
          <a:spcPct val="0"/>
        </a:spcAft>
        <a:defRPr sz="5200">
          <a:solidFill>
            <a:srgbClr val="073B3A"/>
          </a:solidFill>
          <a:latin typeface="Calibri" pitchFamily="34" charset="0"/>
        </a:defRPr>
      </a:lvl2pPr>
      <a:lvl3pPr algn="l" rtl="0" fontAlgn="base">
        <a:lnSpc>
          <a:spcPct val="90000"/>
        </a:lnSpc>
        <a:spcBef>
          <a:spcPct val="0"/>
        </a:spcBef>
        <a:spcAft>
          <a:spcPct val="0"/>
        </a:spcAft>
        <a:defRPr sz="5200">
          <a:solidFill>
            <a:srgbClr val="073B3A"/>
          </a:solidFill>
          <a:latin typeface="Calibri" pitchFamily="34" charset="0"/>
        </a:defRPr>
      </a:lvl3pPr>
      <a:lvl4pPr algn="l" rtl="0" fontAlgn="base">
        <a:lnSpc>
          <a:spcPct val="90000"/>
        </a:lnSpc>
        <a:spcBef>
          <a:spcPct val="0"/>
        </a:spcBef>
        <a:spcAft>
          <a:spcPct val="0"/>
        </a:spcAft>
        <a:defRPr sz="5200">
          <a:solidFill>
            <a:srgbClr val="073B3A"/>
          </a:solidFill>
          <a:latin typeface="Calibri" pitchFamily="34" charset="0"/>
        </a:defRPr>
      </a:lvl4pPr>
      <a:lvl5pPr algn="l" rtl="0" fontAlgn="base">
        <a:lnSpc>
          <a:spcPct val="90000"/>
        </a:lnSpc>
        <a:spcBef>
          <a:spcPct val="0"/>
        </a:spcBef>
        <a:spcAft>
          <a:spcPct val="0"/>
        </a:spcAft>
        <a:defRPr sz="5200">
          <a:solidFill>
            <a:srgbClr val="073B3A"/>
          </a:solidFill>
          <a:latin typeface="Calibri" pitchFamily="34" charset="0"/>
        </a:defRPr>
      </a:lvl5pPr>
      <a:lvl6pPr marL="457200" algn="l" rtl="0" fontAlgn="base">
        <a:lnSpc>
          <a:spcPct val="90000"/>
        </a:lnSpc>
        <a:spcBef>
          <a:spcPct val="0"/>
        </a:spcBef>
        <a:spcAft>
          <a:spcPct val="0"/>
        </a:spcAft>
        <a:defRPr sz="5200">
          <a:solidFill>
            <a:srgbClr val="073B3A"/>
          </a:solidFill>
          <a:latin typeface="Calibri" pitchFamily="34" charset="0"/>
        </a:defRPr>
      </a:lvl6pPr>
      <a:lvl7pPr marL="914400" algn="l" rtl="0" fontAlgn="base">
        <a:lnSpc>
          <a:spcPct val="90000"/>
        </a:lnSpc>
        <a:spcBef>
          <a:spcPct val="0"/>
        </a:spcBef>
        <a:spcAft>
          <a:spcPct val="0"/>
        </a:spcAft>
        <a:defRPr sz="5200">
          <a:solidFill>
            <a:srgbClr val="073B3A"/>
          </a:solidFill>
          <a:latin typeface="Calibri" pitchFamily="34" charset="0"/>
        </a:defRPr>
      </a:lvl7pPr>
      <a:lvl8pPr marL="1371600" algn="l" rtl="0" fontAlgn="base">
        <a:lnSpc>
          <a:spcPct val="90000"/>
        </a:lnSpc>
        <a:spcBef>
          <a:spcPct val="0"/>
        </a:spcBef>
        <a:spcAft>
          <a:spcPct val="0"/>
        </a:spcAft>
        <a:defRPr sz="5200">
          <a:solidFill>
            <a:srgbClr val="073B3A"/>
          </a:solidFill>
          <a:latin typeface="Calibri" pitchFamily="34" charset="0"/>
        </a:defRPr>
      </a:lvl8pPr>
      <a:lvl9pPr marL="1828800" algn="l" rtl="0" fontAlgn="base">
        <a:lnSpc>
          <a:spcPct val="90000"/>
        </a:lnSpc>
        <a:spcBef>
          <a:spcPct val="0"/>
        </a:spcBef>
        <a:spcAft>
          <a:spcPct val="0"/>
        </a:spcAft>
        <a:defRPr sz="5200">
          <a:solidFill>
            <a:srgbClr val="073B3A"/>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6B5E62"/>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6B5E62"/>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6B5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138" y="2586038"/>
            <a:ext cx="8058150" cy="2279650"/>
          </a:xfrm>
        </p:spPr>
        <p:txBody>
          <a:bodyPr/>
          <a:lstStyle/>
          <a:p>
            <a:pPr algn="ctr" fontAlgn="auto">
              <a:spcAft>
                <a:spcPts val="0"/>
              </a:spcAft>
              <a:defRPr/>
            </a:pPr>
            <a:r>
              <a:rPr lang="lt-LT" dirty="0"/>
              <a:t>Istoriko laboratorija: istorijos šaltinių įvairovė ir istorinis tyrimas</a:t>
            </a:r>
            <a:br>
              <a:rPr lang="lt-LT" dirty="0"/>
            </a:br>
            <a:br>
              <a:rPr lang="lt-LT" dirty="0"/>
            </a:br>
            <a:endParaRPr lang="en-US" sz="2800" dirty="0"/>
          </a:p>
        </p:txBody>
      </p:sp>
      <p:sp>
        <p:nvSpPr>
          <p:cNvPr id="13314" name="Subtitle 2"/>
          <p:cNvSpPr>
            <a:spLocks noGrp="1"/>
          </p:cNvSpPr>
          <p:nvPr>
            <p:ph type="subTitle" idx="4294967295"/>
          </p:nvPr>
        </p:nvSpPr>
        <p:spPr>
          <a:xfrm>
            <a:off x="3386138" y="515701"/>
            <a:ext cx="8058150" cy="744538"/>
          </a:xfrm>
        </p:spPr>
        <p:txBody>
          <a:bodyPr/>
          <a:lstStyle/>
          <a:p>
            <a:pPr marL="0" indent="0">
              <a:buFont typeface="Arial" charset="0"/>
              <a:buNone/>
            </a:pPr>
            <a:r>
              <a:rPr lang="en-US" dirty="0"/>
              <a:t>Autor</a:t>
            </a:r>
            <a:r>
              <a:rPr lang="lt-LT" dirty="0"/>
              <a:t>ė</a:t>
            </a:r>
            <a:r>
              <a:rPr lang="en-US" dirty="0"/>
              <a:t> </a:t>
            </a:r>
            <a:r>
              <a:rPr lang="lt-LT" dirty="0"/>
              <a:t> Audronė Janavičienė</a:t>
            </a:r>
          </a:p>
          <a:p>
            <a:pPr marL="0" indent="0">
              <a:buFont typeface="Arial" charset="0"/>
              <a:buNone/>
            </a:pPr>
            <a:r>
              <a:rPr lang="lt-LT" dirty="0"/>
              <a:t>VKIF licėjus „Forumas“</a:t>
            </a:r>
            <a:endParaRPr lang="en-US" dirty="0"/>
          </a:p>
        </p:txBody>
      </p:sp>
      <p:pic>
        <p:nvPicPr>
          <p:cNvPr id="4" name="Paveikslėlis 3" descr="Paveikslėlis, kuriame yra tekstas, Šriftas, ekrano kopija, Grafika&#10;&#10;Automatiškai sugeneruotas aprašymas">
            <a:extLst>
              <a:ext uri="{FF2B5EF4-FFF2-40B4-BE49-F238E27FC236}">
                <a16:creationId xmlns:a16="http://schemas.microsoft.com/office/drawing/2014/main" id="{3AD2C19B-6592-D415-B74A-D1A664469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12" y="4079974"/>
            <a:ext cx="1515654" cy="10895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A996195D-FF91-BFF3-8DF6-1419AA23B400}"/>
              </a:ext>
            </a:extLst>
          </p:cNvPr>
          <p:cNvPicPr>
            <a:picLocks noGrp="1" noChangeAspect="1"/>
          </p:cNvPicPr>
          <p:nvPr>
            <p:ph idx="1"/>
          </p:nvPr>
        </p:nvPicPr>
        <p:blipFill rotWithShape="1">
          <a:blip r:embed="rId2"/>
          <a:srcRect l="8100" r="16691" b="10691"/>
          <a:stretch/>
        </p:blipFill>
        <p:spPr>
          <a:xfrm>
            <a:off x="943582" y="0"/>
            <a:ext cx="9260733" cy="6456259"/>
          </a:xfrm>
          <a:prstGeom prst="rect">
            <a:avLst/>
          </a:prstGeom>
        </p:spPr>
      </p:pic>
    </p:spTree>
    <p:extLst>
      <p:ext uri="{BB962C8B-B14F-4D97-AF65-F5344CB8AC3E}">
        <p14:creationId xmlns:p14="http://schemas.microsoft.com/office/powerpoint/2010/main" val="257473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B03520DC-5C5F-D2FF-C655-C3525062371F}"/>
              </a:ext>
            </a:extLst>
          </p:cNvPr>
          <p:cNvPicPr>
            <a:picLocks noGrp="1" noChangeAspect="1"/>
          </p:cNvPicPr>
          <p:nvPr>
            <p:ph idx="1"/>
          </p:nvPr>
        </p:nvPicPr>
        <p:blipFill rotWithShape="1">
          <a:blip r:embed="rId2"/>
          <a:srcRect l="6493" r="14780" b="28805"/>
          <a:stretch/>
        </p:blipFill>
        <p:spPr>
          <a:xfrm>
            <a:off x="139148" y="0"/>
            <a:ext cx="10380650" cy="6152322"/>
          </a:xfrm>
          <a:prstGeom prst="rect">
            <a:avLst/>
          </a:prstGeom>
        </p:spPr>
      </p:pic>
    </p:spTree>
    <p:extLst>
      <p:ext uri="{BB962C8B-B14F-4D97-AF65-F5344CB8AC3E}">
        <p14:creationId xmlns:p14="http://schemas.microsoft.com/office/powerpoint/2010/main" val="359823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DF52D9AC-0220-AE3C-DE8A-A20C5325E4A5}"/>
              </a:ext>
            </a:extLst>
          </p:cNvPr>
          <p:cNvPicPr>
            <a:picLocks noGrp="1" noChangeAspect="1"/>
          </p:cNvPicPr>
          <p:nvPr>
            <p:ph idx="1"/>
          </p:nvPr>
        </p:nvPicPr>
        <p:blipFill rotWithShape="1">
          <a:blip r:embed="rId2"/>
          <a:srcRect l="7618" r="10314" b="10561"/>
          <a:stretch/>
        </p:blipFill>
        <p:spPr>
          <a:xfrm>
            <a:off x="198359" y="0"/>
            <a:ext cx="10404790" cy="6378334"/>
          </a:xfrm>
          <a:prstGeom prst="rect">
            <a:avLst/>
          </a:prstGeom>
        </p:spPr>
      </p:pic>
      <p:sp>
        <p:nvSpPr>
          <p:cNvPr id="2" name="Stačiakampis: suapvalinti kampai 1">
            <a:extLst>
              <a:ext uri="{FF2B5EF4-FFF2-40B4-BE49-F238E27FC236}">
                <a16:creationId xmlns:a16="http://schemas.microsoft.com/office/drawing/2014/main" id="{C986C0FB-5D7B-5B0F-4149-8377DB0003CE}"/>
              </a:ext>
            </a:extLst>
          </p:cNvPr>
          <p:cNvSpPr/>
          <p:nvPr/>
        </p:nvSpPr>
        <p:spPr>
          <a:xfrm>
            <a:off x="7782127" y="680937"/>
            <a:ext cx="2966936" cy="1128408"/>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dirty="0"/>
              <a:t>Gali būti ir kitoks IŠ skirstymas pagal turinį</a:t>
            </a:r>
          </a:p>
        </p:txBody>
      </p:sp>
    </p:spTree>
    <p:extLst>
      <p:ext uri="{BB962C8B-B14F-4D97-AF65-F5344CB8AC3E}">
        <p14:creationId xmlns:p14="http://schemas.microsoft.com/office/powerpoint/2010/main" val="173115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Turinio vietos rezervavimo ženklas 7">
            <a:extLst>
              <a:ext uri="{FF2B5EF4-FFF2-40B4-BE49-F238E27FC236}">
                <a16:creationId xmlns:a16="http://schemas.microsoft.com/office/drawing/2014/main" id="{D1E5AB49-00FE-A133-8A7B-1D718269D899}"/>
              </a:ext>
            </a:extLst>
          </p:cNvPr>
          <p:cNvPicPr>
            <a:picLocks noGrp="1" noChangeAspect="1"/>
          </p:cNvPicPr>
          <p:nvPr>
            <p:ph idx="1"/>
          </p:nvPr>
        </p:nvPicPr>
        <p:blipFill rotWithShape="1">
          <a:blip r:embed="rId2"/>
          <a:srcRect r="4732" b="-943"/>
          <a:stretch/>
        </p:blipFill>
        <p:spPr>
          <a:xfrm>
            <a:off x="8098" y="233465"/>
            <a:ext cx="10478319" cy="6245156"/>
          </a:xfrm>
          <a:prstGeom prst="rect">
            <a:avLst/>
          </a:prstGeom>
        </p:spPr>
      </p:pic>
      <p:sp>
        <p:nvSpPr>
          <p:cNvPr id="10" name="Stačiakampis: suapvalinti kampai 9">
            <a:extLst>
              <a:ext uri="{FF2B5EF4-FFF2-40B4-BE49-F238E27FC236}">
                <a16:creationId xmlns:a16="http://schemas.microsoft.com/office/drawing/2014/main" id="{5E0DA381-55E1-634B-08DF-E9C9B704C2BB}"/>
              </a:ext>
            </a:extLst>
          </p:cNvPr>
          <p:cNvSpPr/>
          <p:nvPr/>
        </p:nvSpPr>
        <p:spPr>
          <a:xfrm>
            <a:off x="8618706" y="379379"/>
            <a:ext cx="1780162" cy="83657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lt-LT" dirty="0"/>
              <a:t>Sąrašas nėra baigtinis</a:t>
            </a:r>
          </a:p>
        </p:txBody>
      </p:sp>
    </p:spTree>
    <p:extLst>
      <p:ext uri="{BB962C8B-B14F-4D97-AF65-F5344CB8AC3E}">
        <p14:creationId xmlns:p14="http://schemas.microsoft.com/office/powerpoint/2010/main" val="366235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D3204A01-602C-F704-A36A-58E21DD263CE}"/>
              </a:ext>
            </a:extLst>
          </p:cNvPr>
          <p:cNvPicPr>
            <a:picLocks noGrp="1" noChangeAspect="1"/>
          </p:cNvPicPr>
          <p:nvPr>
            <p:ph idx="1"/>
          </p:nvPr>
        </p:nvPicPr>
        <p:blipFill rotWithShape="1">
          <a:blip r:embed="rId2"/>
          <a:srcRect l="-2044" t="1" r="10635" b="5731"/>
          <a:stretch/>
        </p:blipFill>
        <p:spPr>
          <a:xfrm>
            <a:off x="-159567" y="0"/>
            <a:ext cx="10615736" cy="6284068"/>
          </a:xfrm>
          <a:prstGeom prst="rect">
            <a:avLst/>
          </a:prstGeom>
        </p:spPr>
      </p:pic>
    </p:spTree>
    <p:extLst>
      <p:ext uri="{BB962C8B-B14F-4D97-AF65-F5344CB8AC3E}">
        <p14:creationId xmlns:p14="http://schemas.microsoft.com/office/powerpoint/2010/main" val="16284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urinio vietos rezervavimo ženklas 2">
            <a:extLst>
              <a:ext uri="{FF2B5EF4-FFF2-40B4-BE49-F238E27FC236}">
                <a16:creationId xmlns:a16="http://schemas.microsoft.com/office/drawing/2014/main" id="{49769C06-60E6-84C1-22CD-68F6A7958B33}"/>
              </a:ext>
            </a:extLst>
          </p:cNvPr>
          <p:cNvGraphicFramePr>
            <a:graphicFrameLocks noGrp="1"/>
          </p:cNvGraphicFramePr>
          <p:nvPr>
            <p:ph idx="1"/>
            <p:extLst>
              <p:ext uri="{D42A27DB-BD31-4B8C-83A1-F6EECF244321}">
                <p14:modId xmlns:p14="http://schemas.microsoft.com/office/powerpoint/2010/main" val="328749403"/>
              </p:ext>
            </p:extLst>
          </p:nvPr>
        </p:nvGraphicFramePr>
        <p:xfrm>
          <a:off x="525294" y="826851"/>
          <a:ext cx="10828506" cy="535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87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EB3CF6-1FA5-A28B-E437-14A614F8BFF8}"/>
              </a:ext>
            </a:extLst>
          </p:cNvPr>
          <p:cNvSpPr>
            <a:spLocks noGrp="1"/>
          </p:cNvSpPr>
          <p:nvPr>
            <p:ph type="title"/>
          </p:nvPr>
        </p:nvSpPr>
        <p:spPr/>
        <p:txBody>
          <a:bodyPr/>
          <a:lstStyle/>
          <a:p>
            <a:r>
              <a:rPr lang="fi-FI" dirty="0"/>
              <a:t>KURIE ISTORIJOS ŠALTINIAI YRA VERTINGIAUSI?</a:t>
            </a:r>
            <a:endParaRPr lang="lt-LT" dirty="0"/>
          </a:p>
        </p:txBody>
      </p:sp>
      <p:graphicFrame>
        <p:nvGraphicFramePr>
          <p:cNvPr id="6" name="Turinio vietos rezervavimo ženklas 2">
            <a:extLst>
              <a:ext uri="{FF2B5EF4-FFF2-40B4-BE49-F238E27FC236}">
                <a16:creationId xmlns:a16="http://schemas.microsoft.com/office/drawing/2014/main" id="{12056FC2-4634-1CBA-428C-D863174FFB61}"/>
              </a:ext>
            </a:extLst>
          </p:cNvPr>
          <p:cNvGraphicFramePr>
            <a:graphicFrameLocks noGrp="1"/>
          </p:cNvGraphicFramePr>
          <p:nvPr>
            <p:ph idx="1"/>
            <p:extLst>
              <p:ext uri="{D42A27DB-BD31-4B8C-83A1-F6EECF244321}">
                <p14:modId xmlns:p14="http://schemas.microsoft.com/office/powerpoint/2010/main" val="693280610"/>
              </p:ext>
            </p:extLst>
          </p:nvPr>
        </p:nvGraphicFramePr>
        <p:xfrm>
          <a:off x="262647" y="1517515"/>
          <a:ext cx="11091153" cy="440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2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C4FDCDCE-03C7-DFC5-40D7-4D647B3525DC}"/>
              </a:ext>
            </a:extLst>
          </p:cNvPr>
          <p:cNvSpPr>
            <a:spLocks noGrp="1"/>
          </p:cNvSpPr>
          <p:nvPr>
            <p:ph idx="1"/>
          </p:nvPr>
        </p:nvSpPr>
        <p:spPr>
          <a:xfrm>
            <a:off x="1334311" y="1253331"/>
            <a:ext cx="10515600" cy="4351338"/>
          </a:xfrm>
        </p:spPr>
        <p:txBody>
          <a:bodyPr/>
          <a:lstStyle/>
          <a:p>
            <a:pPr marL="0" indent="0">
              <a:buNone/>
            </a:pPr>
            <a:r>
              <a:rPr lang="lt-LT" b="1" dirty="0"/>
              <a:t> </a:t>
            </a:r>
          </a:p>
          <a:p>
            <a:endParaRPr lang="lt-LT" dirty="0"/>
          </a:p>
        </p:txBody>
      </p:sp>
      <p:sp>
        <p:nvSpPr>
          <p:cNvPr id="4" name="TextBox 3">
            <a:extLst>
              <a:ext uri="{FF2B5EF4-FFF2-40B4-BE49-F238E27FC236}">
                <a16:creationId xmlns:a16="http://schemas.microsoft.com/office/drawing/2014/main" id="{2051DDF8-CAE6-EACF-AC4D-71E3AB97B762}"/>
              </a:ext>
            </a:extLst>
          </p:cNvPr>
          <p:cNvSpPr txBox="1"/>
          <p:nvPr/>
        </p:nvSpPr>
        <p:spPr>
          <a:xfrm>
            <a:off x="1001950" y="729574"/>
            <a:ext cx="10194586" cy="4524315"/>
          </a:xfrm>
          <a:prstGeom prst="rect">
            <a:avLst/>
          </a:prstGeom>
          <a:noFill/>
        </p:spPr>
        <p:txBody>
          <a:bodyPr wrap="square">
            <a:spAutoFit/>
          </a:bodyPr>
          <a:lstStyle/>
          <a:p>
            <a:r>
              <a:rPr lang="lt-LT" sz="3200" b="1" dirty="0">
                <a:latin typeface="+mn-lt"/>
              </a:rPr>
              <a:t>Vertinant IŠ patikimumą reiktų išlikti objektyviu tyrėju:</a:t>
            </a:r>
          </a:p>
          <a:p>
            <a:r>
              <a:rPr lang="lt-LT" sz="3200" dirty="0">
                <a:latin typeface="+mn-lt"/>
              </a:rPr>
              <a:t>IŠ nebus patikimu vien dėl to, kad jį parašė ar nupiešė žinomas žmogus;</a:t>
            </a:r>
          </a:p>
          <a:p>
            <a:r>
              <a:rPr lang="lt-LT" sz="3200" dirty="0">
                <a:latin typeface="+mn-lt"/>
              </a:rPr>
              <a:t>Neapsiribokite šaltinio patikimumo nustatymu vien iš jo turinio. „Sensacingą“ žinutę reiktų patikrinti.</a:t>
            </a:r>
          </a:p>
          <a:p>
            <a:r>
              <a:rPr lang="lt-LT" sz="3200" dirty="0">
                <a:latin typeface="+mn-lt"/>
              </a:rPr>
              <a:t>IŠ daug suteikiantis informacijos nebus patikimesnis už mažiau „iškalbingus“.</a:t>
            </a:r>
          </a:p>
          <a:p>
            <a:r>
              <a:rPr lang="lt-LT" sz="3200" dirty="0">
                <a:latin typeface="+mn-lt"/>
              </a:rPr>
              <a:t>Net oficialūs dokumentai, žiniasklaida gali pateikti nepatikimą informaciją, siekiant valdančiųjų tikslų</a:t>
            </a:r>
            <a:r>
              <a:rPr lang="lt-LT" sz="3200" dirty="0"/>
              <a:t>.</a:t>
            </a:r>
          </a:p>
        </p:txBody>
      </p:sp>
    </p:spTree>
    <p:extLst>
      <p:ext uri="{BB962C8B-B14F-4D97-AF65-F5344CB8AC3E}">
        <p14:creationId xmlns:p14="http://schemas.microsoft.com/office/powerpoint/2010/main" val="1142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141F5E-826A-6C92-2A3D-420CC619E470}"/>
              </a:ext>
            </a:extLst>
          </p:cNvPr>
          <p:cNvSpPr>
            <a:spLocks noGrp="1"/>
          </p:cNvSpPr>
          <p:nvPr>
            <p:ph type="title"/>
          </p:nvPr>
        </p:nvSpPr>
        <p:spPr/>
        <p:txBody>
          <a:bodyPr/>
          <a:lstStyle/>
          <a:p>
            <a:r>
              <a:rPr lang="lt-LT" dirty="0"/>
              <a:t>KUR SAUGOMI ISTORIJOS ŠALTINIAI?</a:t>
            </a:r>
          </a:p>
        </p:txBody>
      </p:sp>
      <p:sp>
        <p:nvSpPr>
          <p:cNvPr id="3" name="Turinio vietos rezervavimo ženklas 2">
            <a:extLst>
              <a:ext uri="{FF2B5EF4-FFF2-40B4-BE49-F238E27FC236}">
                <a16:creationId xmlns:a16="http://schemas.microsoft.com/office/drawing/2014/main" id="{D3BC1272-0C8B-FAB7-318D-C78D9B0C6A76}"/>
              </a:ext>
            </a:extLst>
          </p:cNvPr>
          <p:cNvSpPr>
            <a:spLocks noGrp="1"/>
          </p:cNvSpPr>
          <p:nvPr>
            <p:ph idx="1"/>
          </p:nvPr>
        </p:nvSpPr>
        <p:spPr>
          <a:xfrm>
            <a:off x="838200" y="1356852"/>
            <a:ext cx="10515600" cy="4820111"/>
          </a:xfrm>
        </p:spPr>
        <p:txBody>
          <a:bodyPr/>
          <a:lstStyle/>
          <a:p>
            <a:r>
              <a:rPr lang="lt-LT" dirty="0"/>
              <a:t>Istorija yra mokslas, aiškinantis žmonijos praeitį, visuomenės raidos procesus.</a:t>
            </a:r>
          </a:p>
          <a:p>
            <a:r>
              <a:rPr lang="lt-LT" dirty="0"/>
              <a:t>Istoriją tiriam naudodami istorijos šaltinius (toliau-IŠ).</a:t>
            </a:r>
          </a:p>
          <a:p>
            <a:r>
              <a:rPr lang="lt-LT" dirty="0"/>
              <a:t> Plačiąja prasme, IŠ yra visa tai, ką sukūrė žmogus.</a:t>
            </a:r>
          </a:p>
          <a:p>
            <a:r>
              <a:rPr lang="lt-LT" b="1" dirty="0"/>
              <a:t>IŠ dažniausiai saugomi muziejuose, archyvuose ir privačiose kolekcijose bei bibliotekose.</a:t>
            </a:r>
            <a:endParaRPr lang="lt-LT" dirty="0"/>
          </a:p>
          <a:p>
            <a:r>
              <a:rPr lang="lt-LT" i="1" dirty="0"/>
              <a:t>Muziejuose </a:t>
            </a:r>
            <a:r>
              <a:rPr lang="lt-LT" dirty="0"/>
              <a:t>IŠ eksponuojami ir visiems yra prieinami. Didesnė dalis IŠ muziejuose saugomi fonduose, restauruojami ir tiriami, bet plačiajai visuomenei neprieinami. </a:t>
            </a:r>
          </a:p>
          <a:p>
            <a:r>
              <a:rPr lang="lt-LT" dirty="0"/>
              <a:t>Muziejuose dažniausiai saugomi daiktiniai ir raštiniai šaltiniai.</a:t>
            </a:r>
          </a:p>
          <a:p>
            <a:endParaRPr lang="lt-LT" dirty="0"/>
          </a:p>
        </p:txBody>
      </p:sp>
    </p:spTree>
    <p:extLst>
      <p:ext uri="{BB962C8B-B14F-4D97-AF65-F5344CB8AC3E}">
        <p14:creationId xmlns:p14="http://schemas.microsoft.com/office/powerpoint/2010/main" val="51072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5DC8EB3-408E-E229-C112-EA27D45F04A4}"/>
              </a:ext>
            </a:extLst>
          </p:cNvPr>
          <p:cNvSpPr>
            <a:spLocks noGrp="1"/>
          </p:cNvSpPr>
          <p:nvPr>
            <p:ph idx="1"/>
          </p:nvPr>
        </p:nvSpPr>
        <p:spPr>
          <a:xfrm>
            <a:off x="488004" y="891770"/>
            <a:ext cx="10515600" cy="4351338"/>
          </a:xfrm>
        </p:spPr>
        <p:txBody>
          <a:bodyPr/>
          <a:lstStyle/>
          <a:p>
            <a:r>
              <a:rPr lang="lt-LT" i="1" dirty="0"/>
              <a:t>Archyvas</a:t>
            </a:r>
            <a:r>
              <a:rPr lang="lt-LT" dirty="0"/>
              <a:t> tai įstaiga, kuris kaupia, saugo, tvarko, registruoja, moksliškai tiria ir naudoja įvairius IŠ, bet dažniausiai tai raštinių dokumentų saugojimo vieta. Į archyvą galima patekti tik gavus leidimą ir nurodant konkretų tyrimo tikslą. </a:t>
            </a:r>
          </a:p>
          <a:p>
            <a:r>
              <a:rPr lang="lt-LT" i="1" dirty="0"/>
              <a:t>Archyvai</a:t>
            </a:r>
            <a:r>
              <a:rPr lang="lt-LT" dirty="0"/>
              <a:t> yra valstybiniai (centriniai, vietiniai), žinybiniai, bažnytiniai, partiniai, korporatyviniai, privatūs (juridinių asmenų), asmeniniai (fizinių asmenų), šeimų, giminių. Valstybinių archyvų archyvarai stengiasi virtualiai  pateikti saugomų dokumentų aprašus, kad palengvinti tyrėjams reikiamų IŠ paiešką.</a:t>
            </a:r>
          </a:p>
          <a:p>
            <a:r>
              <a:rPr lang="lt-LT" dirty="0"/>
              <a:t>Seniausi archyvai atsirado dar III tūkst. iki Kr. Mesopotamijoje, o Lietuvoje tik XIII a. I pus. Seniausias išlikęs Lietuvoje yra didžiojo kunigaikščio (valstybės) kanceliarijos archyvas (1367–1795), XVIII a. pavadintas Lietuvos Metrika. </a:t>
            </a:r>
          </a:p>
          <a:p>
            <a:endParaRPr lang="lt-LT" dirty="0"/>
          </a:p>
        </p:txBody>
      </p:sp>
    </p:spTree>
    <p:extLst>
      <p:ext uri="{BB962C8B-B14F-4D97-AF65-F5344CB8AC3E}">
        <p14:creationId xmlns:p14="http://schemas.microsoft.com/office/powerpoint/2010/main" val="213271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noFill/>
          <a:effectLst>
            <a:outerShdw dist="38100" dir="2700000" algn="tl" rotWithShape="0">
              <a:srgbClr val="D9D9D9"/>
            </a:outerShdw>
          </a:effectLst>
        </p:spPr>
        <p:txBody>
          <a:bodyPr wrap="square" numCol="1" anchorCtr="0" compatLnSpc="1">
            <a:prstTxWarp prst="textNoShape">
              <a:avLst/>
            </a:prstTxWarp>
          </a:bodyPr>
          <a:lstStyle/>
          <a:p>
            <a:r>
              <a:rPr lang="lt-LT" dirty="0"/>
              <a:t>TEMOS AKTUALUMAS</a:t>
            </a:r>
          </a:p>
        </p:txBody>
      </p:sp>
      <p:sp>
        <p:nvSpPr>
          <p:cNvPr id="29699" name="Rectangle 3"/>
          <p:cNvSpPr>
            <a:spLocks noGrp="1"/>
          </p:cNvSpPr>
          <p:nvPr>
            <p:ph type="body" idx="4294967295"/>
          </p:nvPr>
        </p:nvSpPr>
        <p:spPr/>
        <p:txBody>
          <a:bodyPr/>
          <a:lstStyle/>
          <a:p>
            <a:r>
              <a:rPr lang="lt-LT" dirty="0"/>
              <a:t>Poreikis ugdyti mokinių istorinio tyrimo gebėjimus, skatinančius identifikuoti ir kritiškai vertinti istorijos šaltinių (toliau – IŠ) vaizduojamų įvykių, reiškinių aktualumą, reikšmingumą, svarbą praeityje ir tai, kaip jie siejasi su šiandieniniais procesais ar problemomis;</a:t>
            </a:r>
          </a:p>
          <a:p>
            <a:r>
              <a:rPr lang="lt-LT" dirty="0"/>
              <a:t>Mokyti mokinius savarankiškai pasirinkti, nagrinėti, kritiškai vertinti ir interpretuoti IŠ, paaiškinti, kaip autorių pozicija ir šaltinių atranka lemia istorines interpretacijas;</a:t>
            </a:r>
          </a:p>
          <a:p>
            <a:r>
              <a:rPr lang="lt-LT" dirty="0"/>
              <a:t>Lavinti mokinių gebėjimus skirti įvairius IŠ tipus ir juos pritaikyti konkrečios istorijos temos tyrimui, interpretuojant IŠ kurti istorijos pasakojimą.</a:t>
            </a:r>
          </a:p>
          <a:p>
            <a:endParaRPr lang="lt-L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B0A22FD5-79A1-5BE9-DF7F-D4F471067252}"/>
              </a:ext>
            </a:extLst>
          </p:cNvPr>
          <p:cNvSpPr>
            <a:spLocks noGrp="1"/>
          </p:cNvSpPr>
          <p:nvPr>
            <p:ph idx="1"/>
          </p:nvPr>
        </p:nvSpPr>
        <p:spPr>
          <a:xfrm>
            <a:off x="768485" y="593387"/>
            <a:ext cx="10585315" cy="5583576"/>
          </a:xfrm>
        </p:spPr>
        <p:txBody>
          <a:bodyPr/>
          <a:lstStyle/>
          <a:p>
            <a:pPr marL="0" indent="0">
              <a:buNone/>
            </a:pPr>
            <a:r>
              <a:rPr lang="lt-LT" sz="3600" b="1" dirty="0"/>
              <a:t>KAIP TINKAMAI ATLIKTI ISTORIJOS TYRIMĄ</a:t>
            </a:r>
            <a:r>
              <a:rPr lang="lt-LT" b="1" dirty="0"/>
              <a:t>?</a:t>
            </a:r>
          </a:p>
          <a:p>
            <a:endParaRPr lang="lt-LT" dirty="0"/>
          </a:p>
          <a:p>
            <a:pPr marL="0" indent="0">
              <a:buNone/>
            </a:pPr>
            <a:r>
              <a:rPr lang="lt-LT" dirty="0"/>
              <a:t>Istorijos ir kultūros tyrimai, antropologiniai ir archeologiniai eksperimentai: nuo kasdienybės rekonstrukcijos iki istorinio detektyvo gali būti įvardijami </a:t>
            </a:r>
            <a:r>
              <a:rPr lang="lt-LT" b="1" dirty="0"/>
              <a:t>istorijos laboratorija</a:t>
            </a:r>
            <a:r>
              <a:rPr lang="lt-LT" dirty="0"/>
              <a:t>, o paprasčiau – </a:t>
            </a:r>
            <a:r>
              <a:rPr lang="lt-LT" b="1" dirty="0"/>
              <a:t>istorijos tyrimu.</a:t>
            </a:r>
          </a:p>
          <a:p>
            <a:pPr marL="0" indent="0">
              <a:buNone/>
            </a:pPr>
            <a:r>
              <a:rPr lang="lt-LT" dirty="0"/>
              <a:t>Pasirinkus tyrimo temą ir susiradus reikiamus IŠ galima pradėti tyrimą.</a:t>
            </a:r>
          </a:p>
          <a:p>
            <a:pPr marL="0" indent="0">
              <a:buNone/>
            </a:pPr>
            <a:r>
              <a:rPr lang="lt-LT" dirty="0"/>
              <a:t>Atliekant istorinį tyrimą reikia nepamiršti:</a:t>
            </a:r>
          </a:p>
          <a:p>
            <a:r>
              <a:rPr lang="lt-LT" dirty="0"/>
              <a:t>Nenutolti nuo tyrimo objekto;</a:t>
            </a:r>
          </a:p>
          <a:p>
            <a:r>
              <a:rPr lang="lt-LT" dirty="0"/>
              <a:t>Darbo eiliškumo; </a:t>
            </a:r>
          </a:p>
          <a:p>
            <a:r>
              <a:rPr lang="lt-LT" dirty="0"/>
              <a:t>Taikytinų metodų pasirinkimo;</a:t>
            </a:r>
          </a:p>
          <a:p>
            <a:r>
              <a:rPr lang="lt-LT" dirty="0"/>
              <a:t>Pasitelkti pagalbinių ir savarankiškų istorijos mokslų sukauptomis žiniomis.</a:t>
            </a:r>
          </a:p>
        </p:txBody>
      </p:sp>
    </p:spTree>
    <p:extLst>
      <p:ext uri="{BB962C8B-B14F-4D97-AF65-F5344CB8AC3E}">
        <p14:creationId xmlns:p14="http://schemas.microsoft.com/office/powerpoint/2010/main" val="19721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683F4F-2E2F-7B41-4F83-1024739BE993}"/>
              </a:ext>
            </a:extLst>
          </p:cNvPr>
          <p:cNvSpPr>
            <a:spLocks noGrp="1"/>
          </p:cNvSpPr>
          <p:nvPr>
            <p:ph type="title"/>
          </p:nvPr>
        </p:nvSpPr>
        <p:spPr/>
        <p:txBody>
          <a:bodyPr/>
          <a:lstStyle/>
          <a:p>
            <a:r>
              <a:rPr lang="lt-LT" dirty="0"/>
              <a:t>MOKSLINIO LYGIO DOKUMENTŲ TYRIMO ETAPAI</a:t>
            </a:r>
          </a:p>
        </p:txBody>
      </p:sp>
      <p:sp>
        <p:nvSpPr>
          <p:cNvPr id="4" name="Turinio vietos rezervavimo ženklas 3">
            <a:extLst>
              <a:ext uri="{FF2B5EF4-FFF2-40B4-BE49-F238E27FC236}">
                <a16:creationId xmlns:a16="http://schemas.microsoft.com/office/drawing/2014/main" id="{139E14CD-B9E8-39E6-C7E0-30405EACAAAD}"/>
              </a:ext>
            </a:extLst>
          </p:cNvPr>
          <p:cNvSpPr>
            <a:spLocks noGrp="1"/>
          </p:cNvSpPr>
          <p:nvPr>
            <p:ph idx="1"/>
          </p:nvPr>
        </p:nvSpPr>
        <p:spPr>
          <a:xfrm>
            <a:off x="838200" y="1358698"/>
            <a:ext cx="10515600" cy="4351338"/>
          </a:xfrm>
        </p:spPr>
        <p:txBody>
          <a:bodyPr/>
          <a:lstStyle/>
          <a:p>
            <a:r>
              <a:rPr lang="lt-LT" sz="2400" dirty="0"/>
              <a:t>1. </a:t>
            </a:r>
            <a:r>
              <a:rPr lang="lt-LT" sz="2400" b="1" dirty="0"/>
              <a:t>Euristinis</a:t>
            </a:r>
            <a:r>
              <a:rPr lang="lt-LT" sz="2400" dirty="0"/>
              <a:t> – kai mokslininkas surenka iš jau publikuotų rinkinių ir spaudos jau publikuotus dokumentus, o po to archyvuose ir </a:t>
            </a:r>
            <a:r>
              <a:rPr lang="lt-LT" sz="2400" dirty="0" err="1"/>
              <a:t>rankraštynuose</a:t>
            </a:r>
            <a:r>
              <a:rPr lang="lt-LT" sz="2400" dirty="0"/>
              <a:t> surenka reikalingus dokumentus (dokumentų kopijas arba nuorašus).</a:t>
            </a:r>
          </a:p>
          <a:p>
            <a:r>
              <a:rPr lang="lt-LT" sz="2400" dirty="0"/>
              <a:t>2. Susipažinimas su IŠ tekstu, teisingas dokumento perskaitymas, teksto iššifravimas, sugadinto teksto atkūrimas.</a:t>
            </a:r>
          </a:p>
          <a:p>
            <a:r>
              <a:rPr lang="lt-LT" sz="2400" dirty="0"/>
              <a:t>3. Nustatyti dokumento parengimo laiką, vietą, autorių ir dokumento parengimo sąlygas bei dokumento autentiškumą (tai labai aktualu dirbant su senesnio laikotarpio dokumentais) padeda istorijos pagalbinis mokslas – </a:t>
            </a:r>
            <a:r>
              <a:rPr lang="lt-LT" sz="2400" b="1" dirty="0" err="1"/>
              <a:t>diplomatika</a:t>
            </a:r>
            <a:r>
              <a:rPr lang="lt-LT" sz="2400" b="1" dirty="0"/>
              <a:t>.</a:t>
            </a:r>
            <a:endParaRPr lang="lt-LT" sz="2400" dirty="0"/>
          </a:p>
          <a:p>
            <a:r>
              <a:rPr lang="lt-LT" sz="2400" dirty="0"/>
              <a:t>4. Dokumento reikšmės/vertės tiriamajam darbui </a:t>
            </a:r>
            <a:r>
              <a:rPr lang="lt-LT" sz="2400" i="1" dirty="0"/>
              <a:t>įvertinimas</a:t>
            </a:r>
            <a:r>
              <a:rPr lang="lt-LT" sz="2400" dirty="0"/>
              <a:t> ir reikalingos faktinės medžiagos iš dokumento atrinkimas.</a:t>
            </a:r>
          </a:p>
          <a:p>
            <a:r>
              <a:rPr lang="lt-LT" sz="2400" dirty="0"/>
              <a:t>5. Atrinktos dokumentinės medžiagos </a:t>
            </a:r>
            <a:r>
              <a:rPr lang="lt-LT" sz="2400" i="1" dirty="0"/>
              <a:t>sintetinimas</a:t>
            </a:r>
            <a:r>
              <a:rPr lang="lt-LT" sz="2400" dirty="0"/>
              <a:t>, taikant istorijos tyrimo metodus, ir mokslinio teksto kūrimas.</a:t>
            </a:r>
          </a:p>
          <a:p>
            <a:endParaRPr lang="lt-LT" dirty="0"/>
          </a:p>
        </p:txBody>
      </p:sp>
    </p:spTree>
    <p:extLst>
      <p:ext uri="{BB962C8B-B14F-4D97-AF65-F5344CB8AC3E}">
        <p14:creationId xmlns:p14="http://schemas.microsoft.com/office/powerpoint/2010/main" val="192181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B99A1F-2A24-95BD-AE88-260D871CCDE4}"/>
              </a:ext>
            </a:extLst>
          </p:cNvPr>
          <p:cNvSpPr>
            <a:spLocks noGrp="1"/>
          </p:cNvSpPr>
          <p:nvPr>
            <p:ph type="title"/>
          </p:nvPr>
        </p:nvSpPr>
        <p:spPr/>
        <p:txBody>
          <a:bodyPr/>
          <a:lstStyle/>
          <a:p>
            <a:r>
              <a:rPr lang="lt-LT" dirty="0"/>
              <a:t>DARBO SU IŠ ATMINTINĖ</a:t>
            </a:r>
            <a:br>
              <a:rPr lang="lt-LT" dirty="0"/>
            </a:br>
            <a:endParaRPr lang="lt-LT" dirty="0"/>
          </a:p>
        </p:txBody>
      </p:sp>
      <p:sp>
        <p:nvSpPr>
          <p:cNvPr id="3" name="Turinio vietos rezervavimo ženklas 2">
            <a:extLst>
              <a:ext uri="{FF2B5EF4-FFF2-40B4-BE49-F238E27FC236}">
                <a16:creationId xmlns:a16="http://schemas.microsoft.com/office/drawing/2014/main" id="{90DAB981-1ED5-81DA-E178-858476A69FCE}"/>
              </a:ext>
            </a:extLst>
          </p:cNvPr>
          <p:cNvSpPr>
            <a:spLocks noGrp="1"/>
          </p:cNvSpPr>
          <p:nvPr>
            <p:ph idx="1"/>
          </p:nvPr>
        </p:nvSpPr>
        <p:spPr>
          <a:xfrm>
            <a:off x="632299" y="1027906"/>
            <a:ext cx="10515600" cy="5116749"/>
          </a:xfrm>
        </p:spPr>
        <p:txBody>
          <a:bodyPr/>
          <a:lstStyle/>
          <a:p>
            <a:pPr marL="0" indent="0">
              <a:buNone/>
            </a:pPr>
            <a:r>
              <a:rPr lang="lt-LT" sz="2400" b="1" dirty="0"/>
              <a:t>Neatskiriamais darbo su dokumentu elementais turi būti analizė, kritika, sintezė.</a:t>
            </a:r>
            <a:br>
              <a:rPr lang="lt-LT" sz="2400" dirty="0"/>
            </a:br>
            <a:r>
              <a:rPr lang="lt-LT" sz="2400" dirty="0"/>
              <a:t>1) </a:t>
            </a:r>
            <a:r>
              <a:rPr lang="lt-LT" sz="2400" b="1" dirty="0"/>
              <a:t>Analizė: </a:t>
            </a:r>
            <a:r>
              <a:rPr lang="lt-LT" sz="2400" dirty="0"/>
              <a:t>šaltinio kilmės nustatymas (lokalizuojant IŠ laiką ir erdvę, tipą ir autorių);</a:t>
            </a:r>
            <a:br>
              <a:rPr lang="lt-LT" sz="2400" dirty="0"/>
            </a:br>
            <a:r>
              <a:rPr lang="lt-LT" sz="2400" dirty="0"/>
              <a:t>2) Pirmasis teksto skaitymas ir nežinomų ar sunkesnių sąvokų bei terminų išsiaiškinimas; </a:t>
            </a:r>
          </a:p>
          <a:p>
            <a:pPr marL="0" indent="0">
              <a:buNone/>
            </a:pPr>
            <a:r>
              <a:rPr lang="lt-LT" sz="2400" dirty="0"/>
              <a:t>3)Įvykio (-</a:t>
            </a:r>
            <a:r>
              <a:rPr lang="lt-LT" sz="2400" dirty="0" err="1"/>
              <a:t>ių</a:t>
            </a:r>
            <a:r>
              <a:rPr lang="lt-LT" sz="2400" dirty="0"/>
              <a:t>) priežasties/pasekmės ryšių nustatymas;</a:t>
            </a:r>
            <a:br>
              <a:rPr lang="lt-LT" sz="2400" dirty="0"/>
            </a:br>
            <a:r>
              <a:rPr lang="lt-LT" sz="2400" dirty="0"/>
              <a:t>4) Klausimų-problemų, nukreipiančių mokinio darbą su šaltiniu, formulavimas;</a:t>
            </a:r>
          </a:p>
          <a:p>
            <a:pPr marL="0" indent="0">
              <a:buNone/>
            </a:pPr>
            <a:r>
              <a:rPr lang="lt-LT" sz="2400" dirty="0"/>
              <a:t>5) Teksto analizė: esmingiausių šaltinio sudedamųjų dalių išskyrimas bei autoriaus vertinimas ir argumentavimas;</a:t>
            </a:r>
            <a:br>
              <a:rPr lang="lt-LT" sz="2400" dirty="0"/>
            </a:br>
            <a:r>
              <a:rPr lang="lt-LT" sz="2400" dirty="0"/>
              <a:t>6) </a:t>
            </a:r>
            <a:r>
              <a:rPr lang="lt-LT" sz="2400" b="1" dirty="0"/>
              <a:t>Kritika: </a:t>
            </a:r>
            <a:r>
              <a:rPr lang="lt-LT" sz="2400" dirty="0"/>
              <a:t>gautos informacijos įvertinimas ir interpretavimas (jos palyginimas su kitų panašių IŠ turinio patikimumu);</a:t>
            </a:r>
          </a:p>
          <a:p>
            <a:pPr marL="0" indent="0">
              <a:buNone/>
            </a:pPr>
            <a:r>
              <a:rPr lang="lt-LT" sz="2400" dirty="0"/>
              <a:t>7) </a:t>
            </a:r>
            <a:r>
              <a:rPr lang="lt-LT" sz="2400" b="1" dirty="0"/>
              <a:t>Sintezė: </a:t>
            </a:r>
            <a:r>
              <a:rPr lang="lt-LT" sz="2400" dirty="0"/>
              <a:t>tyrėjas skirtingų IŠ reiškinių, faktų sujungimas panaikinant ar sušvelninant jų prieštaravimus ir skirtumus. Gautos informacijos integravimas (siejimas) su turimomis žiniomis (kartografinių, vaizdinių IŠ ar grožinės literatūros susiejimas).</a:t>
            </a:r>
          </a:p>
          <a:p>
            <a:pPr marL="0" indent="0">
              <a:buNone/>
            </a:pPr>
            <a:r>
              <a:rPr lang="lt-LT" sz="2400" u="sng" dirty="0"/>
              <a:t>8) Apibendrinimas: gautų išvadų pateikimas.</a:t>
            </a:r>
          </a:p>
        </p:txBody>
      </p:sp>
    </p:spTree>
    <p:extLst>
      <p:ext uri="{BB962C8B-B14F-4D97-AF65-F5344CB8AC3E}">
        <p14:creationId xmlns:p14="http://schemas.microsoft.com/office/powerpoint/2010/main" val="266786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0234CA-DE9B-3DEC-4B30-DDA8ED5D1557}"/>
              </a:ext>
            </a:extLst>
          </p:cNvPr>
          <p:cNvSpPr>
            <a:spLocks noGrp="1"/>
          </p:cNvSpPr>
          <p:nvPr>
            <p:ph type="title"/>
          </p:nvPr>
        </p:nvSpPr>
        <p:spPr/>
        <p:txBody>
          <a:bodyPr/>
          <a:lstStyle/>
          <a:p>
            <a:r>
              <a:rPr lang="lt-LT" dirty="0"/>
              <a:t>IŠ TYRIMO METODAI</a:t>
            </a:r>
          </a:p>
        </p:txBody>
      </p:sp>
      <p:sp>
        <p:nvSpPr>
          <p:cNvPr id="3" name="Turinio vietos rezervavimo ženklas 2">
            <a:extLst>
              <a:ext uri="{FF2B5EF4-FFF2-40B4-BE49-F238E27FC236}">
                <a16:creationId xmlns:a16="http://schemas.microsoft.com/office/drawing/2014/main" id="{5A8D5131-E130-68D2-0E00-533F2ABCC9CE}"/>
              </a:ext>
            </a:extLst>
          </p:cNvPr>
          <p:cNvSpPr>
            <a:spLocks noGrp="1"/>
          </p:cNvSpPr>
          <p:nvPr>
            <p:ph idx="1"/>
          </p:nvPr>
        </p:nvSpPr>
        <p:spPr/>
        <p:txBody>
          <a:bodyPr/>
          <a:lstStyle/>
          <a:p>
            <a:r>
              <a:rPr lang="lt-LT" dirty="0"/>
              <a:t>Profesionalūs istorikai ieško, šifruoja, interpretuoja, publikuoja IŠ. </a:t>
            </a:r>
          </a:p>
          <a:p>
            <a:r>
              <a:rPr lang="lt-LT" dirty="0"/>
              <a:t>Mokiniai dirbdami su IŠ taip pat turėtų taikyti istorikų naudojamus darbo metodus.</a:t>
            </a:r>
          </a:p>
          <a:p>
            <a:r>
              <a:rPr lang="lt-LT" dirty="0"/>
              <a:t>Penki Lietuvos istorikų taikomi </a:t>
            </a:r>
            <a:r>
              <a:rPr lang="lt-LT" b="1" dirty="0"/>
              <a:t>populiariausi tyrimo metodai</a:t>
            </a:r>
            <a:r>
              <a:rPr lang="lt-LT" dirty="0"/>
              <a:t>: analizės, lyginamasis , aprašomasis, sintezės, statistinis. </a:t>
            </a:r>
          </a:p>
          <a:p>
            <a:r>
              <a:rPr lang="lt-LT" dirty="0"/>
              <a:t>Šiuos metodus galima vadinti </a:t>
            </a:r>
            <a:r>
              <a:rPr lang="lt-LT" b="1" dirty="0"/>
              <a:t>tradiciniais tyrimo metodais</a:t>
            </a:r>
            <a:r>
              <a:rPr lang="lt-LT" dirty="0"/>
              <a:t>. </a:t>
            </a:r>
          </a:p>
          <a:p>
            <a:endParaRPr lang="lt-LT" dirty="0"/>
          </a:p>
        </p:txBody>
      </p:sp>
    </p:spTree>
    <p:extLst>
      <p:ext uri="{BB962C8B-B14F-4D97-AF65-F5344CB8AC3E}">
        <p14:creationId xmlns:p14="http://schemas.microsoft.com/office/powerpoint/2010/main" val="227275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3F8CB17F-2C15-A880-595D-1FAE82414E4A}"/>
              </a:ext>
            </a:extLst>
          </p:cNvPr>
          <p:cNvPicPr>
            <a:picLocks noGrp="1" noChangeAspect="1"/>
          </p:cNvPicPr>
          <p:nvPr>
            <p:ph idx="1"/>
          </p:nvPr>
        </p:nvPicPr>
        <p:blipFill rotWithShape="1">
          <a:blip r:embed="rId2"/>
          <a:srcRect r="22343" b="2155"/>
          <a:stretch/>
        </p:blipFill>
        <p:spPr>
          <a:xfrm>
            <a:off x="0" y="0"/>
            <a:ext cx="9010614" cy="6386078"/>
          </a:xfrm>
          <a:prstGeom prst="rect">
            <a:avLst/>
          </a:prstGeom>
        </p:spPr>
      </p:pic>
    </p:spTree>
    <p:extLst>
      <p:ext uri="{BB962C8B-B14F-4D97-AF65-F5344CB8AC3E}">
        <p14:creationId xmlns:p14="http://schemas.microsoft.com/office/powerpoint/2010/main" val="401819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7ACC5A2E-F425-68D3-C5FE-F914F7C5350F}"/>
              </a:ext>
            </a:extLst>
          </p:cNvPr>
          <p:cNvSpPr>
            <a:spLocks noGrp="1"/>
          </p:cNvSpPr>
          <p:nvPr>
            <p:ph idx="1"/>
          </p:nvPr>
        </p:nvSpPr>
        <p:spPr>
          <a:xfrm>
            <a:off x="721468" y="1780162"/>
            <a:ext cx="11136549" cy="4416256"/>
          </a:xfrm>
        </p:spPr>
        <p:txBody>
          <a:bodyPr/>
          <a:lstStyle/>
          <a:p>
            <a:r>
              <a:rPr lang="lt-LT" sz="3000" b="1" dirty="0"/>
              <a:t>Analizės metodas </a:t>
            </a:r>
            <a:r>
              <a:rPr lang="lt-LT" sz="3000" dirty="0"/>
              <a:t>– praktiškai ar mintyse daikto, reiškinio visumos skaidymas į sudedamąsias dalis, požymius, savybes, kurios nagrinėjamos atskirai, tai yra išskyrimas iš visumos. </a:t>
            </a:r>
          </a:p>
          <a:p>
            <a:r>
              <a:rPr lang="lt-LT" sz="3000" i="1" dirty="0"/>
              <a:t>Analizės tikslas </a:t>
            </a:r>
            <a:r>
              <a:rPr lang="lt-LT" sz="3000" dirty="0"/>
              <a:t>– pažinti elementus, kaip sudėtingos visumos dalis.</a:t>
            </a:r>
          </a:p>
          <a:p>
            <a:r>
              <a:rPr lang="lt-LT" sz="3000" dirty="0"/>
              <a:t>Analizės pradžioje tyrėjas turi sugalvoti tiriamojo objekto idėją.</a:t>
            </a:r>
          </a:p>
          <a:p>
            <a:r>
              <a:rPr lang="lt-LT" sz="3000" dirty="0"/>
              <a:t>Po to, išnagrinėjęs keletą visumos dalių, tyrėjas pradeda daryti pirmuosius apibendrinimus, atlikti pirmųjų analizės duomenų sintezę.</a:t>
            </a:r>
          </a:p>
          <a:p>
            <a:r>
              <a:rPr lang="lt-LT" sz="3000" dirty="0"/>
              <a:t>Tokių pakopų bus keletas, nes reikės išnagrinėti visos visumos dalis.</a:t>
            </a:r>
          </a:p>
          <a:p>
            <a:r>
              <a:rPr lang="lt-LT" sz="3000" dirty="0"/>
              <a:t>Šį metodą ypač tinka taikyti, rašant darbus apie asmenybes.</a:t>
            </a:r>
          </a:p>
        </p:txBody>
      </p:sp>
      <p:sp>
        <p:nvSpPr>
          <p:cNvPr id="4" name="TextBox 3">
            <a:extLst>
              <a:ext uri="{FF2B5EF4-FFF2-40B4-BE49-F238E27FC236}">
                <a16:creationId xmlns:a16="http://schemas.microsoft.com/office/drawing/2014/main" id="{2B2BADCE-55E9-2CB7-3D1C-FD9C5DD66E62}"/>
              </a:ext>
            </a:extLst>
          </p:cNvPr>
          <p:cNvSpPr txBox="1"/>
          <p:nvPr/>
        </p:nvSpPr>
        <p:spPr>
          <a:xfrm>
            <a:off x="897376" y="661582"/>
            <a:ext cx="6094378" cy="523220"/>
          </a:xfrm>
          <a:prstGeom prst="rect">
            <a:avLst/>
          </a:prstGeom>
          <a:noFill/>
        </p:spPr>
        <p:txBody>
          <a:bodyPr wrap="square">
            <a:spAutoFit/>
          </a:bodyPr>
          <a:lstStyle/>
          <a:p>
            <a:r>
              <a:rPr lang="lt-LT" sz="2800" b="1" dirty="0"/>
              <a:t>IŠ TYRIMO METODAI</a:t>
            </a:r>
          </a:p>
        </p:txBody>
      </p:sp>
    </p:spTree>
    <p:extLst>
      <p:ext uri="{BB962C8B-B14F-4D97-AF65-F5344CB8AC3E}">
        <p14:creationId xmlns:p14="http://schemas.microsoft.com/office/powerpoint/2010/main" val="56883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8674014A-5618-D576-ED84-FF0EED86A827}"/>
              </a:ext>
            </a:extLst>
          </p:cNvPr>
          <p:cNvSpPr>
            <a:spLocks noGrp="1"/>
          </p:cNvSpPr>
          <p:nvPr>
            <p:ph idx="1"/>
          </p:nvPr>
        </p:nvSpPr>
        <p:spPr>
          <a:xfrm>
            <a:off x="661482" y="1731522"/>
            <a:ext cx="10272408" cy="4737371"/>
          </a:xfrm>
        </p:spPr>
        <p:txBody>
          <a:bodyPr/>
          <a:lstStyle/>
          <a:p>
            <a:r>
              <a:rPr lang="lt-LT" sz="3200" b="1" dirty="0"/>
              <a:t>Sintezės metodas </a:t>
            </a:r>
            <a:r>
              <a:rPr lang="lt-LT" sz="3200" dirty="0"/>
              <a:t>- dalių, elementų jungimas į visumą. </a:t>
            </a:r>
          </a:p>
          <a:p>
            <a:r>
              <a:rPr lang="lt-LT" sz="3200" dirty="0"/>
              <a:t>Sintezė priešinga analizei.</a:t>
            </a:r>
          </a:p>
          <a:p>
            <a:r>
              <a:rPr lang="lt-LT" sz="3200" dirty="0"/>
              <a:t>Sintezės rezultatas gali būti nauja kokybė – mokslinė teorija, sistema, struktūra, sąvoka, tam tikras kūrinys. </a:t>
            </a:r>
          </a:p>
          <a:p>
            <a:r>
              <a:rPr lang="lt-LT" sz="3200" dirty="0"/>
              <a:t>Šį metodą plačiai taiko istorikai, nes praktiškai be šio metodo nėra tyrimo rezultatų. </a:t>
            </a:r>
          </a:p>
          <a:p>
            <a:r>
              <a:rPr lang="lt-LT" sz="3200" dirty="0"/>
              <a:t>Pavyzdžiui, rašant apie asmenybes yra apibendrinamai pateikiami asmenybės bruožai: išvaizda, charakteris, bendravimo savybės, polinkiai, silpnybės ir t.t</a:t>
            </a:r>
            <a:r>
              <a:rPr lang="lt-LT" dirty="0"/>
              <a:t>.</a:t>
            </a:r>
          </a:p>
        </p:txBody>
      </p:sp>
      <p:sp>
        <p:nvSpPr>
          <p:cNvPr id="4" name="TextBox 3">
            <a:extLst>
              <a:ext uri="{FF2B5EF4-FFF2-40B4-BE49-F238E27FC236}">
                <a16:creationId xmlns:a16="http://schemas.microsoft.com/office/drawing/2014/main" id="{0B0C8EDD-958E-4947-5FB7-2000EC150EE7}"/>
              </a:ext>
            </a:extLst>
          </p:cNvPr>
          <p:cNvSpPr txBox="1"/>
          <p:nvPr/>
        </p:nvSpPr>
        <p:spPr>
          <a:xfrm>
            <a:off x="741733" y="724870"/>
            <a:ext cx="6094378" cy="523220"/>
          </a:xfrm>
          <a:prstGeom prst="rect">
            <a:avLst/>
          </a:prstGeom>
          <a:noFill/>
        </p:spPr>
        <p:txBody>
          <a:bodyPr wrap="square">
            <a:spAutoFit/>
          </a:bodyPr>
          <a:lstStyle/>
          <a:p>
            <a:r>
              <a:rPr lang="lt-LT" sz="2800" b="1" dirty="0"/>
              <a:t>IŠ TYRIMO METODAI</a:t>
            </a:r>
          </a:p>
        </p:txBody>
      </p:sp>
    </p:spTree>
    <p:extLst>
      <p:ext uri="{BB962C8B-B14F-4D97-AF65-F5344CB8AC3E}">
        <p14:creationId xmlns:p14="http://schemas.microsoft.com/office/powerpoint/2010/main" val="370158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AA483B10-3ED6-BF97-A9E3-6F3A8FDD67F5}"/>
              </a:ext>
            </a:extLst>
          </p:cNvPr>
          <p:cNvSpPr>
            <a:spLocks noGrp="1"/>
          </p:cNvSpPr>
          <p:nvPr>
            <p:ph idx="1"/>
          </p:nvPr>
        </p:nvSpPr>
        <p:spPr>
          <a:xfrm>
            <a:off x="700391" y="437744"/>
            <a:ext cx="11079803" cy="6167336"/>
          </a:xfrm>
        </p:spPr>
        <p:txBody>
          <a:bodyPr/>
          <a:lstStyle/>
          <a:p>
            <a:pPr marL="0" indent="0">
              <a:buNone/>
            </a:pPr>
            <a:endParaRPr lang="lt-LT" sz="2300" dirty="0"/>
          </a:p>
          <a:p>
            <a:pPr marL="0" indent="0">
              <a:buNone/>
            </a:pPr>
            <a:r>
              <a:rPr lang="lt-LT" b="1" dirty="0"/>
              <a:t>Lyginamasis arba </a:t>
            </a:r>
            <a:r>
              <a:rPr lang="lt-LT" b="1" dirty="0" err="1"/>
              <a:t>komparatyvinis</a:t>
            </a:r>
            <a:r>
              <a:rPr lang="lt-LT" b="1" dirty="0"/>
              <a:t> metodas </a:t>
            </a:r>
            <a:r>
              <a:rPr lang="lt-LT" dirty="0"/>
              <a:t>– taikomas derinant informaciją, gautą iš:</a:t>
            </a:r>
          </a:p>
          <a:p>
            <a:r>
              <a:rPr lang="lt-LT" dirty="0"/>
              <a:t> Įvairių istorinio vystymosi laikotarpių;</a:t>
            </a:r>
          </a:p>
          <a:p>
            <a:r>
              <a:rPr lang="lt-LT" dirty="0"/>
              <a:t>Įvairių socialinių sistemų (institutų, grupių, teritorijų, administracinių vienetų, šalių);</a:t>
            </a:r>
          </a:p>
          <a:p>
            <a:r>
              <a:rPr lang="lt-LT" dirty="0"/>
              <a:t>Skirtingų autorių (jų pateikti faktai, požiūriai, vertinimai). </a:t>
            </a:r>
          </a:p>
          <a:p>
            <a:pPr marL="0" indent="0">
              <a:buNone/>
            </a:pPr>
            <a:r>
              <a:rPr lang="lt-LT" i="1" dirty="0"/>
              <a:t>Tikslas</a:t>
            </a:r>
            <a:r>
              <a:rPr lang="lt-LT" dirty="0"/>
              <a:t> – derinant pažinti IŠ tarpusavio sąsajas. </a:t>
            </a:r>
          </a:p>
          <a:p>
            <a:r>
              <a:rPr lang="lt-LT" dirty="0"/>
              <a:t>Tai suteikia galimybę atskleisti objektų (įvykių ir reiškinių) vienodumo, skirtingumo, tapatumo ir panašumo sąsajas. </a:t>
            </a:r>
          </a:p>
          <a:p>
            <a:r>
              <a:rPr lang="lt-LT" dirty="0"/>
              <a:t>Lyginant gaunama ir naujos, vertinamosios informacijos. </a:t>
            </a:r>
          </a:p>
          <a:p>
            <a:r>
              <a:rPr lang="lt-LT" dirty="0"/>
              <a:t>Lyginami tos pačios epochos, laikotarpio ar to paties įvykio duomenys (šis metodas tuo ir skiriasi nuo istorinio lyginamojo metodo).</a:t>
            </a:r>
          </a:p>
          <a:p>
            <a:endParaRPr lang="lt-LT" sz="2300" dirty="0"/>
          </a:p>
        </p:txBody>
      </p:sp>
      <p:sp>
        <p:nvSpPr>
          <p:cNvPr id="4" name="TextBox 3">
            <a:extLst>
              <a:ext uri="{FF2B5EF4-FFF2-40B4-BE49-F238E27FC236}">
                <a16:creationId xmlns:a16="http://schemas.microsoft.com/office/drawing/2014/main" id="{2F1B84F9-D294-6F34-D3B4-351E5337E8A3}"/>
              </a:ext>
            </a:extLst>
          </p:cNvPr>
          <p:cNvSpPr txBox="1"/>
          <p:nvPr/>
        </p:nvSpPr>
        <p:spPr>
          <a:xfrm>
            <a:off x="868193" y="253078"/>
            <a:ext cx="6094378" cy="461665"/>
          </a:xfrm>
          <a:prstGeom prst="rect">
            <a:avLst/>
          </a:prstGeom>
          <a:noFill/>
        </p:spPr>
        <p:txBody>
          <a:bodyPr wrap="square">
            <a:spAutoFit/>
          </a:bodyPr>
          <a:lstStyle/>
          <a:p>
            <a:r>
              <a:rPr lang="lt-LT" sz="2400" b="1" dirty="0"/>
              <a:t>IŠ TYRIMO METODAI</a:t>
            </a:r>
          </a:p>
        </p:txBody>
      </p:sp>
    </p:spTree>
    <p:extLst>
      <p:ext uri="{BB962C8B-B14F-4D97-AF65-F5344CB8AC3E}">
        <p14:creationId xmlns:p14="http://schemas.microsoft.com/office/powerpoint/2010/main" val="1513061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0238A88-402D-9E5A-E811-7BA0F10F3BA5}"/>
              </a:ext>
            </a:extLst>
          </p:cNvPr>
          <p:cNvSpPr>
            <a:spLocks noGrp="1"/>
          </p:cNvSpPr>
          <p:nvPr>
            <p:ph idx="1"/>
          </p:nvPr>
        </p:nvSpPr>
        <p:spPr>
          <a:xfrm>
            <a:off x="619328" y="1147864"/>
            <a:ext cx="10953344" cy="4786008"/>
          </a:xfrm>
        </p:spPr>
        <p:txBody>
          <a:bodyPr/>
          <a:lstStyle/>
          <a:p>
            <a:r>
              <a:rPr lang="lt-LT" b="1" dirty="0"/>
              <a:t>Statistinis metodas </a:t>
            </a:r>
            <a:r>
              <a:rPr lang="lt-LT" dirty="0"/>
              <a:t>taikomas vertinant reiškinių proceso intensyvumą, struktūrų kaitą, norint skaičiais palyginti vienus reiškinius su kitais.</a:t>
            </a:r>
          </a:p>
          <a:p>
            <a:r>
              <a:rPr lang="lt-LT" dirty="0"/>
              <a:t> Statistika – tai reiškinių ir procesų kiekybinių duomenų visuma.</a:t>
            </a:r>
          </a:p>
          <a:p>
            <a:r>
              <a:rPr lang="lt-LT" dirty="0"/>
              <a:t> Statistikos duomenys suteikia istorinei medžiagai konkretumo, rodo istorinių reiškinių pokyčius, atskleidžia kryptis, </a:t>
            </a:r>
            <a:r>
              <a:rPr lang="lt-LT" dirty="0" err="1"/>
              <a:t>t.y</a:t>
            </a:r>
            <a:r>
              <a:rPr lang="lt-LT" dirty="0"/>
              <a:t>. tendencijas.</a:t>
            </a:r>
          </a:p>
          <a:p>
            <a:r>
              <a:rPr lang="lt-LT" dirty="0"/>
              <a:t> </a:t>
            </a:r>
            <a:r>
              <a:rPr lang="lt-LT" i="1" dirty="0"/>
              <a:t>Statistiniai šaltiniai </a:t>
            </a:r>
            <a:r>
              <a:rPr lang="lt-LT" dirty="0"/>
              <a:t>– tai oficialiai sudaryti statistiniai rinkiniai ar tyrinėtojo surinkti statistiniai duomenys: gyventojų surašymo duomenys, derlius ir gyvulių prieauglis, įvežamų ir išvežamų prekių kiekiai ar jų piniginė išraiška, mokyklų ar ligoninių skaičius, laimėti ir pralaimėti mūšiai tam tikroje teritorijoje ir tam tikru laikotarpiu... </a:t>
            </a:r>
          </a:p>
          <a:p>
            <a:r>
              <a:rPr lang="lt-LT" dirty="0"/>
              <a:t>Šias duomenų bazes istorikas turi apdoroti, išsiaiškinti jų patikimumą ir</a:t>
            </a:r>
          </a:p>
          <a:p>
            <a:pPr marL="0" indent="0">
              <a:buNone/>
            </a:pPr>
            <a:r>
              <a:rPr lang="lt-LT" dirty="0"/>
              <a:t>susieti su tiriama tema. </a:t>
            </a:r>
          </a:p>
        </p:txBody>
      </p:sp>
      <p:sp>
        <p:nvSpPr>
          <p:cNvPr id="4" name="TextBox 3">
            <a:extLst>
              <a:ext uri="{FF2B5EF4-FFF2-40B4-BE49-F238E27FC236}">
                <a16:creationId xmlns:a16="http://schemas.microsoft.com/office/drawing/2014/main" id="{BB45778E-5E3C-ACFC-FCB4-D757426259CA}"/>
              </a:ext>
            </a:extLst>
          </p:cNvPr>
          <p:cNvSpPr txBox="1"/>
          <p:nvPr/>
        </p:nvSpPr>
        <p:spPr>
          <a:xfrm>
            <a:off x="809827" y="364947"/>
            <a:ext cx="6094378" cy="461665"/>
          </a:xfrm>
          <a:prstGeom prst="rect">
            <a:avLst/>
          </a:prstGeom>
          <a:noFill/>
        </p:spPr>
        <p:txBody>
          <a:bodyPr wrap="square">
            <a:spAutoFit/>
          </a:bodyPr>
          <a:lstStyle/>
          <a:p>
            <a:r>
              <a:rPr lang="lt-LT" sz="2400" b="1" dirty="0"/>
              <a:t>IŠ TYRIMO METODAI</a:t>
            </a:r>
          </a:p>
        </p:txBody>
      </p:sp>
    </p:spTree>
    <p:extLst>
      <p:ext uri="{BB962C8B-B14F-4D97-AF65-F5344CB8AC3E}">
        <p14:creationId xmlns:p14="http://schemas.microsoft.com/office/powerpoint/2010/main" val="190174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3C8E8088-661E-13B8-004E-131FF36F75EB}"/>
              </a:ext>
            </a:extLst>
          </p:cNvPr>
          <p:cNvSpPr>
            <a:spLocks noGrp="1"/>
          </p:cNvSpPr>
          <p:nvPr>
            <p:ph idx="1"/>
          </p:nvPr>
        </p:nvSpPr>
        <p:spPr/>
        <p:txBody>
          <a:bodyPr/>
          <a:lstStyle/>
          <a:p>
            <a:r>
              <a:rPr lang="lt-LT" b="1" dirty="0"/>
              <a:t>Aprašomasis </a:t>
            </a:r>
            <a:r>
              <a:rPr lang="lt-LT" dirty="0"/>
              <a:t>arba</a:t>
            </a:r>
            <a:r>
              <a:rPr lang="lt-LT" b="1" dirty="0"/>
              <a:t> </a:t>
            </a:r>
            <a:r>
              <a:rPr lang="lt-LT" b="1" dirty="0" err="1"/>
              <a:t>deskriptyvinis</a:t>
            </a:r>
            <a:r>
              <a:rPr lang="lt-LT" b="1" dirty="0"/>
              <a:t> metodas </a:t>
            </a:r>
            <a:r>
              <a:rPr lang="lt-LT" dirty="0"/>
              <a:t>taikomas, kuomet atkuriamas nežinomas praeities reiškinys ar įvykis, kuomet būtina pamatyti išsamesnį jo vaizdą. </a:t>
            </a:r>
          </a:p>
          <a:p>
            <a:r>
              <a:rPr lang="lt-LT" dirty="0"/>
              <a:t>Aprašomasis metodas padeda tyrinėti konkretų reiškinį ar įvykį, atskiras jo dalis.</a:t>
            </a:r>
          </a:p>
          <a:p>
            <a:r>
              <a:rPr lang="lt-LT" dirty="0"/>
              <a:t> Pavyzdžiui, reikia atkurti asmenybės (jeigu apie ją anksčiau niekas nerašė ir netyrinėjo) biografiją.</a:t>
            </a:r>
          </a:p>
        </p:txBody>
      </p:sp>
      <p:sp>
        <p:nvSpPr>
          <p:cNvPr id="4" name="TextBox 3">
            <a:extLst>
              <a:ext uri="{FF2B5EF4-FFF2-40B4-BE49-F238E27FC236}">
                <a16:creationId xmlns:a16="http://schemas.microsoft.com/office/drawing/2014/main" id="{34C01AC8-7996-E70E-B3DB-6681964798F6}"/>
              </a:ext>
            </a:extLst>
          </p:cNvPr>
          <p:cNvSpPr txBox="1"/>
          <p:nvPr/>
        </p:nvSpPr>
        <p:spPr>
          <a:xfrm>
            <a:off x="1023836" y="763781"/>
            <a:ext cx="6094378" cy="461665"/>
          </a:xfrm>
          <a:prstGeom prst="rect">
            <a:avLst/>
          </a:prstGeom>
          <a:noFill/>
        </p:spPr>
        <p:txBody>
          <a:bodyPr wrap="square">
            <a:spAutoFit/>
          </a:bodyPr>
          <a:lstStyle/>
          <a:p>
            <a:r>
              <a:rPr lang="lt-LT" sz="2400" b="1" dirty="0"/>
              <a:t>IŠ TYRIMO METODAI</a:t>
            </a:r>
          </a:p>
        </p:txBody>
      </p:sp>
    </p:spTree>
    <p:extLst>
      <p:ext uri="{BB962C8B-B14F-4D97-AF65-F5344CB8AC3E}">
        <p14:creationId xmlns:p14="http://schemas.microsoft.com/office/powerpoint/2010/main" val="40764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TEMOS TIKSLAS</a:t>
            </a:r>
          </a:p>
        </p:txBody>
      </p:sp>
      <p:sp>
        <p:nvSpPr>
          <p:cNvPr id="15362" name="Content Placeholder 2"/>
          <p:cNvSpPr>
            <a:spLocks noGrp="1"/>
          </p:cNvSpPr>
          <p:nvPr>
            <p:ph idx="1"/>
          </p:nvPr>
        </p:nvSpPr>
        <p:spPr>
          <a:xfrm>
            <a:off x="838200" y="1475429"/>
            <a:ext cx="10515600" cy="4351338"/>
          </a:xfrm>
        </p:spPr>
        <p:txBody>
          <a:bodyPr/>
          <a:lstStyle/>
          <a:p>
            <a:r>
              <a:rPr lang="lt-LT" dirty="0"/>
              <a:t>Išmokti surasti, analizuoti, išnagrinėti ir kritiškai įvertinti IŠ, suformuluoti tyrimo temą bei interpretuojant IŠ atlikti istorinį tyrimą.</a:t>
            </a:r>
          </a:p>
          <a:p>
            <a:endParaRPr lang="lt-LT" dirty="0"/>
          </a:p>
          <a:p>
            <a:pPr marL="0" indent="0">
              <a:buNone/>
            </a:pPr>
            <a:r>
              <a:rPr lang="lt-LT" dirty="0"/>
              <a:t>TEMOS UŽDAVINIAI</a:t>
            </a:r>
          </a:p>
          <a:p>
            <a:r>
              <a:rPr lang="lt-LT" dirty="0"/>
              <a:t>Supažindinti su istorijos šaltinių (toliau - IŠ) tipais ir jų teikiama informacijos verte, argumentuoti IŠ analizavimo svarbą, atlikti vidinį IŠ įvertinimą. </a:t>
            </a:r>
          </a:p>
          <a:p>
            <a:r>
              <a:rPr lang="lt-LT" dirty="0"/>
              <a:t> Apibūdinti istorijos šaltinių paiešką ir jų publikavimo procesą.</a:t>
            </a:r>
          </a:p>
          <a:p>
            <a:r>
              <a:rPr lang="lt-LT" dirty="0"/>
              <a:t> Analizuoti istoriko darbo specifiką, susipažinti su istoriniu tyrimo metodu ir taikyti nagrinėjant  IŠ bei atliekant istorinį tyrimą.</a:t>
            </a:r>
            <a:br>
              <a:rPr lang="lt-LT" dirty="0"/>
            </a:br>
            <a:endParaRPr lang="lt-L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1ECE14D-0451-D866-1215-37BF5FA0C05F}"/>
              </a:ext>
            </a:extLst>
          </p:cNvPr>
          <p:cNvSpPr>
            <a:spLocks noGrp="1"/>
          </p:cNvSpPr>
          <p:nvPr>
            <p:ph idx="1"/>
          </p:nvPr>
        </p:nvSpPr>
        <p:spPr>
          <a:xfrm>
            <a:off x="984115" y="1465702"/>
            <a:ext cx="10515600" cy="4351338"/>
          </a:xfrm>
        </p:spPr>
        <p:txBody>
          <a:bodyPr/>
          <a:lstStyle/>
          <a:p>
            <a:pPr marL="0" indent="0">
              <a:buNone/>
            </a:pPr>
            <a:r>
              <a:rPr lang="lt-LT" b="1" dirty="0"/>
              <a:t>Kritinės istorijos metodas </a:t>
            </a:r>
            <a:r>
              <a:rPr lang="lt-LT" dirty="0"/>
              <a:t>– kai tyrėjas peržiūri buvusių pirmtakų naudotus šaltinius; </a:t>
            </a:r>
          </a:p>
          <a:p>
            <a:pPr marL="0" indent="0">
              <a:buNone/>
            </a:pPr>
            <a:r>
              <a:rPr lang="lt-LT" i="1" dirty="0"/>
              <a:t>Tyrėjas komentuoja:</a:t>
            </a:r>
          </a:p>
          <a:p>
            <a:r>
              <a:rPr lang="lt-LT" dirty="0"/>
              <a:t> Ko nepanaudojo;</a:t>
            </a:r>
          </a:p>
          <a:p>
            <a:r>
              <a:rPr lang="lt-LT" dirty="0"/>
              <a:t>Kaip panaudojo archyvinius dokumentus ir jų atskiras ištraukas;</a:t>
            </a:r>
          </a:p>
          <a:p>
            <a:r>
              <a:rPr lang="lt-LT" dirty="0"/>
              <a:t>Formuluoja išvadas;</a:t>
            </a:r>
          </a:p>
          <a:p>
            <a:r>
              <a:rPr lang="lt-LT" dirty="0"/>
              <a:t>Vertina (moksliniu pagrindu kritikuoja) ankstesnius tyrimus ir jų autorių pozicijas.</a:t>
            </a:r>
          </a:p>
        </p:txBody>
      </p:sp>
      <p:sp>
        <p:nvSpPr>
          <p:cNvPr id="4" name="TextBox 3">
            <a:extLst>
              <a:ext uri="{FF2B5EF4-FFF2-40B4-BE49-F238E27FC236}">
                <a16:creationId xmlns:a16="http://schemas.microsoft.com/office/drawing/2014/main" id="{6CC36540-7DE9-29B0-6573-1F0A65DCB12A}"/>
              </a:ext>
            </a:extLst>
          </p:cNvPr>
          <p:cNvSpPr txBox="1"/>
          <p:nvPr/>
        </p:nvSpPr>
        <p:spPr>
          <a:xfrm>
            <a:off x="1169750" y="671628"/>
            <a:ext cx="6094378" cy="461665"/>
          </a:xfrm>
          <a:prstGeom prst="rect">
            <a:avLst/>
          </a:prstGeom>
          <a:noFill/>
        </p:spPr>
        <p:txBody>
          <a:bodyPr wrap="square">
            <a:spAutoFit/>
          </a:bodyPr>
          <a:lstStyle/>
          <a:p>
            <a:r>
              <a:rPr lang="lt-LT" sz="2400" b="1" dirty="0"/>
              <a:t>IŠ TYRIMO METODAI</a:t>
            </a:r>
          </a:p>
        </p:txBody>
      </p:sp>
    </p:spTree>
    <p:extLst>
      <p:ext uri="{BB962C8B-B14F-4D97-AF65-F5344CB8AC3E}">
        <p14:creationId xmlns:p14="http://schemas.microsoft.com/office/powerpoint/2010/main" val="337668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urinio vietos rezervavimo ženklas 2">
            <a:extLst>
              <a:ext uri="{FF2B5EF4-FFF2-40B4-BE49-F238E27FC236}">
                <a16:creationId xmlns:a16="http://schemas.microsoft.com/office/drawing/2014/main" id="{2009FD2B-6916-A056-FA08-4A7ECA8DED81}"/>
              </a:ext>
            </a:extLst>
          </p:cNvPr>
          <p:cNvGraphicFramePr>
            <a:graphicFrameLocks noGrp="1"/>
          </p:cNvGraphicFramePr>
          <p:nvPr>
            <p:ph idx="1"/>
            <p:extLst>
              <p:ext uri="{D42A27DB-BD31-4B8C-83A1-F6EECF244321}">
                <p14:modId xmlns:p14="http://schemas.microsoft.com/office/powerpoint/2010/main" val="1312656011"/>
              </p:ext>
            </p:extLst>
          </p:nvPr>
        </p:nvGraphicFramePr>
        <p:xfrm>
          <a:off x="4844374" y="379379"/>
          <a:ext cx="6509426" cy="579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aveikslėlis 4">
            <a:extLst>
              <a:ext uri="{FF2B5EF4-FFF2-40B4-BE49-F238E27FC236}">
                <a16:creationId xmlns:a16="http://schemas.microsoft.com/office/drawing/2014/main" id="{D94B4524-CDE9-233A-5182-F0D087AF62D6}"/>
              </a:ext>
            </a:extLst>
          </p:cNvPr>
          <p:cNvPicPr>
            <a:picLocks noChangeAspect="1"/>
          </p:cNvPicPr>
          <p:nvPr/>
        </p:nvPicPr>
        <p:blipFill rotWithShape="1">
          <a:blip r:embed="rId7"/>
          <a:srcRect l="8913" t="6245" r="18716" b="9217"/>
          <a:stretch/>
        </p:blipFill>
        <p:spPr>
          <a:xfrm>
            <a:off x="204281" y="204383"/>
            <a:ext cx="4260716" cy="5797584"/>
          </a:xfrm>
          <a:prstGeom prst="rect">
            <a:avLst/>
          </a:prstGeom>
        </p:spPr>
      </p:pic>
    </p:spTree>
    <p:extLst>
      <p:ext uri="{BB962C8B-B14F-4D97-AF65-F5344CB8AC3E}">
        <p14:creationId xmlns:p14="http://schemas.microsoft.com/office/powerpoint/2010/main" val="292861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02BE155-2BF5-8261-80F5-EEADB99B81D6}"/>
              </a:ext>
            </a:extLst>
          </p:cNvPr>
          <p:cNvSpPr>
            <a:spLocks noGrp="1"/>
          </p:cNvSpPr>
          <p:nvPr>
            <p:ph idx="1"/>
          </p:nvPr>
        </p:nvSpPr>
        <p:spPr>
          <a:xfrm>
            <a:off x="330740" y="389106"/>
            <a:ext cx="11023060" cy="5787857"/>
          </a:xfrm>
        </p:spPr>
        <p:txBody>
          <a:bodyPr/>
          <a:lstStyle/>
          <a:p>
            <a:r>
              <a:rPr lang="lt-LT" b="1" dirty="0"/>
              <a:t>Istorinio konteksto paradigma</a:t>
            </a:r>
            <a:r>
              <a:rPr lang="lt-LT" dirty="0"/>
              <a:t>. Dokumentus privalu nagrinėti, </a:t>
            </a:r>
            <a:r>
              <a:rPr lang="lt-LT" i="1" dirty="0"/>
              <a:t>atsižvelgiant į esminę istorizmo teorijos taisyklę </a:t>
            </a:r>
            <a:r>
              <a:rPr lang="lt-LT" dirty="0"/>
              <a:t>– viską analizuoti ir vertinti istoriniame kontekste (pvz.: analizuojami tik viduramžiai).</a:t>
            </a:r>
            <a:br>
              <a:rPr lang="lt-LT" dirty="0"/>
            </a:br>
            <a:r>
              <a:rPr lang="lt-LT" dirty="0"/>
              <a:t>Tokiu atveju negalima daryti </a:t>
            </a:r>
            <a:r>
              <a:rPr lang="lt-LT" i="1" dirty="0"/>
              <a:t>istorinių klaidų </a:t>
            </a:r>
            <a:r>
              <a:rPr lang="lt-LT" dirty="0"/>
              <a:t>(paimtų iš konteksto istorinių faktų aiškinimų) ir </a:t>
            </a:r>
            <a:r>
              <a:rPr lang="lt-LT" i="1" dirty="0"/>
              <a:t>metodologinių klaidų </a:t>
            </a:r>
            <a:r>
              <a:rPr lang="lt-LT" dirty="0"/>
              <a:t>(per trumpo šaltinio fragmento, „iškirpto“ iš dokumento, nagrinėjimo). </a:t>
            </a:r>
          </a:p>
          <a:p>
            <a:r>
              <a:rPr lang="lt-LT" i="1" dirty="0"/>
              <a:t>Globalinės ir lokalinės istorijos </a:t>
            </a:r>
            <a:r>
              <a:rPr lang="lt-LT" dirty="0"/>
              <a:t>(pvz.: pasaulio ir Lietuvos istorijos) integracija yra reikšminga nagrinėjant istorinius šaltinius.</a:t>
            </a:r>
          </a:p>
          <a:p>
            <a:r>
              <a:rPr lang="lt-LT" i="1" dirty="0"/>
              <a:t>Tiriant lokalinę istoriją galima remtis</a:t>
            </a:r>
            <a:r>
              <a:rPr lang="lt-LT" dirty="0"/>
              <a:t>: grožine literatūra, </a:t>
            </a:r>
            <a:r>
              <a:rPr lang="lt-LT" dirty="0" err="1"/>
              <a:t>memuaristika</a:t>
            </a:r>
            <a:r>
              <a:rPr lang="lt-LT" dirty="0"/>
              <a:t>, satyra, </a:t>
            </a:r>
            <a:r>
              <a:rPr lang="lt-LT" dirty="0" err="1"/>
              <a:t>funeraliniais</a:t>
            </a:r>
            <a:r>
              <a:rPr lang="lt-LT" dirty="0"/>
              <a:t> tekstais (testamentais, epitafijomis, laidotuvių pamokslais), Lietuvos Metrika, periodine spauda, karikatūromis, paveikslais, nuotraukomis.</a:t>
            </a:r>
          </a:p>
          <a:p>
            <a:endParaRPr lang="lt-LT" dirty="0"/>
          </a:p>
        </p:txBody>
      </p:sp>
    </p:spTree>
    <p:extLst>
      <p:ext uri="{BB962C8B-B14F-4D97-AF65-F5344CB8AC3E}">
        <p14:creationId xmlns:p14="http://schemas.microsoft.com/office/powerpoint/2010/main" val="3585733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F62B7C3-34F4-E519-34F3-A9237463BF38}"/>
              </a:ext>
            </a:extLst>
          </p:cNvPr>
          <p:cNvSpPr>
            <a:spLocks noGrp="1"/>
          </p:cNvSpPr>
          <p:nvPr>
            <p:ph type="title"/>
          </p:nvPr>
        </p:nvSpPr>
        <p:spPr/>
        <p:txBody>
          <a:bodyPr/>
          <a:lstStyle/>
          <a:p>
            <a:r>
              <a:rPr lang="lt-LT" dirty="0"/>
              <a:t>PAGALBINIAI ISTORIJOS MOKSLAI</a:t>
            </a:r>
          </a:p>
        </p:txBody>
      </p:sp>
      <p:sp>
        <p:nvSpPr>
          <p:cNvPr id="3" name="Turinio vietos rezervavimo ženklas 2">
            <a:extLst>
              <a:ext uri="{FF2B5EF4-FFF2-40B4-BE49-F238E27FC236}">
                <a16:creationId xmlns:a16="http://schemas.microsoft.com/office/drawing/2014/main" id="{F11B0C9A-33F7-FB7B-087D-EF006C1F78EC}"/>
              </a:ext>
            </a:extLst>
          </p:cNvPr>
          <p:cNvSpPr>
            <a:spLocks noGrp="1"/>
          </p:cNvSpPr>
          <p:nvPr>
            <p:ph idx="1"/>
          </p:nvPr>
        </p:nvSpPr>
        <p:spPr/>
        <p:txBody>
          <a:bodyPr/>
          <a:lstStyle/>
          <a:p>
            <a:r>
              <a:rPr lang="lt-LT" dirty="0"/>
              <a:t>Istorikui, kuriam reikia tirti IŠ, dažnai nepakanka turimų žinių vertinant IŠ turinį, todėl tenka kreiptis į konkrečių IŠ sričių specialistus.</a:t>
            </a:r>
          </a:p>
          <a:p>
            <a:r>
              <a:rPr lang="lt-LT" b="1" dirty="0"/>
              <a:t>Pagalbiniai istorijos mokslai</a:t>
            </a:r>
            <a:r>
              <a:rPr lang="lt-LT" i="1" dirty="0"/>
              <a:t> nagrinėja tik konkrečią pasirinktą sritį, padeda nustatyti IŠ autentiškumą, IŠ informacijos vertę.</a:t>
            </a:r>
          </a:p>
          <a:p>
            <a:r>
              <a:rPr lang="lt-LT" dirty="0"/>
              <a:t>Tirdamas rašytinius ikonografinius šaltinius (įvairius užrašus (bet kokiais ženklais) arba piešinius) turi konsultuotis su kitais specialistais, nes užrašai būna ant sienų, monetų, medalių, meno dirbinių, molio lentelių, akmenų ir kitur. </a:t>
            </a:r>
          </a:p>
          <a:p>
            <a:endParaRPr lang="lt-LT" dirty="0"/>
          </a:p>
        </p:txBody>
      </p:sp>
    </p:spTree>
    <p:extLst>
      <p:ext uri="{BB962C8B-B14F-4D97-AF65-F5344CB8AC3E}">
        <p14:creationId xmlns:p14="http://schemas.microsoft.com/office/powerpoint/2010/main" val="1266109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Paveikslėlis, kuriame yra tekstas, ekrano kopija, linija, diagrama&#10;&#10;Automatiškai sugeneruotas aprašymas">
            <a:extLst>
              <a:ext uri="{FF2B5EF4-FFF2-40B4-BE49-F238E27FC236}">
                <a16:creationId xmlns:a16="http://schemas.microsoft.com/office/drawing/2014/main" id="{1EEFDE63-FD23-B568-E038-99389AD1B674}"/>
              </a:ext>
            </a:extLst>
          </p:cNvPr>
          <p:cNvPicPr>
            <a:picLocks noGrp="1" noChangeAspect="1"/>
          </p:cNvPicPr>
          <p:nvPr>
            <p:ph idx="1"/>
          </p:nvPr>
        </p:nvPicPr>
        <p:blipFill rotWithShape="1">
          <a:blip r:embed="rId2"/>
          <a:srcRect l="9327" t="1405" r="14130" b="23870"/>
          <a:stretch/>
        </p:blipFill>
        <p:spPr>
          <a:xfrm>
            <a:off x="155642" y="0"/>
            <a:ext cx="10380637" cy="6410528"/>
          </a:xfrm>
          <a:prstGeom prst="rect">
            <a:avLst/>
          </a:prstGeom>
        </p:spPr>
      </p:pic>
    </p:spTree>
    <p:extLst>
      <p:ext uri="{BB962C8B-B14F-4D97-AF65-F5344CB8AC3E}">
        <p14:creationId xmlns:p14="http://schemas.microsoft.com/office/powerpoint/2010/main" val="82211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A2E0A186-F74A-072A-2532-84FA69DD8AE8}"/>
              </a:ext>
            </a:extLst>
          </p:cNvPr>
          <p:cNvSpPr>
            <a:spLocks noGrp="1"/>
          </p:cNvSpPr>
          <p:nvPr>
            <p:ph idx="1"/>
          </p:nvPr>
        </p:nvSpPr>
        <p:spPr>
          <a:xfrm>
            <a:off x="651753" y="457200"/>
            <a:ext cx="10702047" cy="5719763"/>
          </a:xfrm>
        </p:spPr>
        <p:txBody>
          <a:bodyPr/>
          <a:lstStyle/>
          <a:p>
            <a:r>
              <a:rPr lang="lt-LT" sz="3200" dirty="0"/>
              <a:t>Rašytinius ikonografinius šaltinius tiria </a:t>
            </a:r>
            <a:r>
              <a:rPr lang="lt-LT" sz="3200" b="1" dirty="0" err="1"/>
              <a:t>paleografija</a:t>
            </a:r>
            <a:r>
              <a:rPr lang="lt-LT" sz="3200" b="1" dirty="0"/>
              <a:t>,</a:t>
            </a:r>
            <a:r>
              <a:rPr lang="lt-LT" sz="3200" dirty="0"/>
              <a:t> tirianti rašto istoriją. Ji nagrinėja raštijos paminklus, rašto ženklų grafines formas ir jų raidą, šriftų rūšis ir jų raidą, santrumpų ir kriptografijos sistemas, rašymo priemones ir medžiagas, ornamentus. </a:t>
            </a:r>
          </a:p>
          <a:p>
            <a:r>
              <a:rPr lang="lt-LT" sz="3200" b="1" dirty="0" err="1"/>
              <a:t>Epigrafika</a:t>
            </a:r>
            <a:r>
              <a:rPr lang="lt-LT" sz="3200" dirty="0"/>
              <a:t> tiria antikos laikų ir vidurinių amžių įrašus bei užrašus ant statinių, paminklų, įvairių dirbinių (epigrafas).</a:t>
            </a:r>
          </a:p>
          <a:p>
            <a:r>
              <a:rPr lang="lt-LT" sz="3200" b="1" dirty="0" err="1"/>
              <a:t>Archeografija</a:t>
            </a:r>
            <a:r>
              <a:rPr lang="lt-LT" sz="3200" dirty="0"/>
              <a:t> tiria rašytinių šaltinių aprašymo bei publikavimo problemas. </a:t>
            </a:r>
          </a:p>
          <a:p>
            <a:r>
              <a:rPr lang="lt-LT" sz="3200" b="1" dirty="0" err="1"/>
              <a:t>Diplomatika</a:t>
            </a:r>
            <a:r>
              <a:rPr lang="lt-LT" sz="3200" dirty="0"/>
              <a:t>  tiria aktus, jų struktūrą ir raidą, akto formuliaro aprašymą.</a:t>
            </a:r>
          </a:p>
          <a:p>
            <a:endParaRPr lang="lt-LT" dirty="0"/>
          </a:p>
        </p:txBody>
      </p:sp>
    </p:spTree>
    <p:extLst>
      <p:ext uri="{BB962C8B-B14F-4D97-AF65-F5344CB8AC3E}">
        <p14:creationId xmlns:p14="http://schemas.microsoft.com/office/powerpoint/2010/main" val="3944560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AFEE6E30-F24F-B588-8580-F6DD38DDD42F}"/>
              </a:ext>
            </a:extLst>
          </p:cNvPr>
          <p:cNvSpPr>
            <a:spLocks noGrp="1"/>
          </p:cNvSpPr>
          <p:nvPr>
            <p:ph idx="1"/>
          </p:nvPr>
        </p:nvSpPr>
        <p:spPr>
          <a:xfrm>
            <a:off x="719847" y="204282"/>
            <a:ext cx="11167353" cy="5972682"/>
          </a:xfrm>
        </p:spPr>
        <p:txBody>
          <a:bodyPr/>
          <a:lstStyle/>
          <a:p>
            <a:r>
              <a:rPr lang="lt-LT" sz="3200" b="1" dirty="0"/>
              <a:t>Genealogija</a:t>
            </a:r>
            <a:r>
              <a:rPr lang="lt-LT" sz="3200" dirty="0"/>
              <a:t> - pagalbinė istorijos mokslo disciplina, tirianti daugiausia vidurinių amžių giminių, šeimų, asmenų kilmę, giminystės ryšius.</a:t>
            </a:r>
          </a:p>
          <a:p>
            <a:r>
              <a:rPr lang="lt-LT" sz="3200" dirty="0"/>
              <a:t> Glaudžiai susijusi su heraldika, numizmatika ir kitomis pagalbinėmis istorijos disciplinomis. Padeda nustatyti vidurinių amžių socialinius ir turtinius santykius, istorinių šaltinių kilmę ir turinį.</a:t>
            </a:r>
          </a:p>
          <a:p>
            <a:r>
              <a:rPr lang="lt-LT" sz="3200" b="1" dirty="0"/>
              <a:t>Heraldika</a:t>
            </a:r>
            <a:r>
              <a:rPr lang="lt-LT" sz="3200" dirty="0"/>
              <a:t> pagalbinė istorijos mokslo disciplina, tirianti IŠ, turinčio herbą, patikimumą, kilmę, autorystę, datą, priklausomumą. </a:t>
            </a:r>
          </a:p>
          <a:p>
            <a:r>
              <a:rPr lang="lt-LT" sz="3200" dirty="0"/>
              <a:t>Susijusi su genealogija, </a:t>
            </a:r>
            <a:r>
              <a:rPr lang="lt-LT" sz="3200" dirty="0" err="1"/>
              <a:t>veksilologija</a:t>
            </a:r>
            <a:r>
              <a:rPr lang="lt-LT" sz="3200" dirty="0"/>
              <a:t> (pagalbinė istorijos disciplina, tirianti vėliavas), numizmatika, </a:t>
            </a:r>
            <a:r>
              <a:rPr lang="lt-LT" sz="3200" dirty="0" err="1"/>
              <a:t>sfragistika</a:t>
            </a:r>
            <a:r>
              <a:rPr lang="lt-LT" sz="3200" dirty="0"/>
              <a:t>.</a:t>
            </a:r>
          </a:p>
          <a:p>
            <a:endParaRPr lang="lt-LT" dirty="0"/>
          </a:p>
        </p:txBody>
      </p:sp>
    </p:spTree>
    <p:extLst>
      <p:ext uri="{BB962C8B-B14F-4D97-AF65-F5344CB8AC3E}">
        <p14:creationId xmlns:p14="http://schemas.microsoft.com/office/powerpoint/2010/main" val="2464464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E591734A-4E6D-CF48-5605-FB39B7B879A4}"/>
              </a:ext>
            </a:extLst>
          </p:cNvPr>
          <p:cNvPicPr>
            <a:picLocks noGrp="1" noChangeAspect="1"/>
          </p:cNvPicPr>
          <p:nvPr>
            <p:ph idx="1"/>
          </p:nvPr>
        </p:nvPicPr>
        <p:blipFill rotWithShape="1">
          <a:blip r:embed="rId2"/>
          <a:srcRect l="13871" t="1131" r="11771" b="19466"/>
          <a:stretch/>
        </p:blipFill>
        <p:spPr>
          <a:xfrm>
            <a:off x="0" y="0"/>
            <a:ext cx="10494326" cy="6303524"/>
          </a:xfrm>
          <a:prstGeom prst="rect">
            <a:avLst/>
          </a:prstGeom>
        </p:spPr>
      </p:pic>
    </p:spTree>
    <p:extLst>
      <p:ext uri="{BB962C8B-B14F-4D97-AF65-F5344CB8AC3E}">
        <p14:creationId xmlns:p14="http://schemas.microsoft.com/office/powerpoint/2010/main" val="329078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F531F7-36CC-E4BA-4728-D6D38DF6CC24}"/>
              </a:ext>
            </a:extLst>
          </p:cNvPr>
          <p:cNvSpPr>
            <a:spLocks noGrp="1"/>
          </p:cNvSpPr>
          <p:nvPr>
            <p:ph type="title"/>
          </p:nvPr>
        </p:nvSpPr>
        <p:spPr/>
        <p:txBody>
          <a:bodyPr/>
          <a:lstStyle/>
          <a:p>
            <a:r>
              <a:rPr lang="lt-LT" dirty="0"/>
              <a:t>SAVARANKIŠKI ISTORIJOS MOKSLAI</a:t>
            </a:r>
          </a:p>
        </p:txBody>
      </p:sp>
      <p:sp>
        <p:nvSpPr>
          <p:cNvPr id="3" name="Turinio vietos rezervavimo ženklas 2">
            <a:extLst>
              <a:ext uri="{FF2B5EF4-FFF2-40B4-BE49-F238E27FC236}">
                <a16:creationId xmlns:a16="http://schemas.microsoft.com/office/drawing/2014/main" id="{D0DF7D98-FB6F-0D65-8136-74B73B681B1A}"/>
              </a:ext>
            </a:extLst>
          </p:cNvPr>
          <p:cNvSpPr>
            <a:spLocks noGrp="1"/>
          </p:cNvSpPr>
          <p:nvPr>
            <p:ph idx="1"/>
          </p:nvPr>
        </p:nvSpPr>
        <p:spPr/>
        <p:txBody>
          <a:bodyPr/>
          <a:lstStyle/>
          <a:p>
            <a:r>
              <a:rPr lang="lt-LT" dirty="0"/>
              <a:t>Greta istorijos, kaip</a:t>
            </a:r>
            <a:r>
              <a:rPr lang="lt-LT" b="1" dirty="0"/>
              <a:t> savarankiški istorijos mokslai, turintys savo tyrimo objektą, paaiškinantys konkretaus laikmečio žmonijos vystymosi tendencijas ir dėsningumus </a:t>
            </a:r>
            <a:r>
              <a:rPr lang="lt-LT" dirty="0"/>
              <a:t>susiformavo:</a:t>
            </a:r>
          </a:p>
          <a:p>
            <a:r>
              <a:rPr lang="lt-LT" b="1" dirty="0"/>
              <a:t>Archeologija</a:t>
            </a:r>
            <a:r>
              <a:rPr lang="lt-LT" dirty="0"/>
              <a:t>– </a:t>
            </a:r>
            <a:r>
              <a:rPr lang="lt-LT" i="1" dirty="0"/>
              <a:t>mokslas, tiriantis senovinių ir priešistorinių laikų žmonių materialinės kultūros paveldą bei hominidų fosilijas. </a:t>
            </a:r>
          </a:p>
          <a:p>
            <a:r>
              <a:rPr lang="lt-LT" dirty="0"/>
              <a:t>XIX a. archeologija susiformavo kaip savarankiška istorijos mokslo šaka.</a:t>
            </a:r>
          </a:p>
          <a:p>
            <a:r>
              <a:rPr lang="lt-LT" dirty="0"/>
              <a:t> </a:t>
            </a:r>
            <a:r>
              <a:rPr lang="lt-LT" i="1" dirty="0"/>
              <a:t>Tyrimų objektą </a:t>
            </a:r>
            <a:r>
              <a:rPr lang="lt-LT" dirty="0"/>
              <a:t>sudaro archeologiniai šaltiniai – įvairių epochų </a:t>
            </a:r>
            <a:r>
              <a:rPr lang="lt-LT" b="1" dirty="0"/>
              <a:t>daiktiniai</a:t>
            </a:r>
            <a:r>
              <a:rPr lang="lt-LT" dirty="0"/>
              <a:t> paminklai.</a:t>
            </a:r>
          </a:p>
          <a:p>
            <a:endParaRPr lang="lt-LT" dirty="0"/>
          </a:p>
        </p:txBody>
      </p:sp>
    </p:spTree>
    <p:extLst>
      <p:ext uri="{BB962C8B-B14F-4D97-AF65-F5344CB8AC3E}">
        <p14:creationId xmlns:p14="http://schemas.microsoft.com/office/powerpoint/2010/main" val="263812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0BC1B2AE-A7D4-6704-8CC6-9017AC2099CF}"/>
              </a:ext>
            </a:extLst>
          </p:cNvPr>
          <p:cNvSpPr>
            <a:spLocks noGrp="1"/>
          </p:cNvSpPr>
          <p:nvPr>
            <p:ph idx="1"/>
          </p:nvPr>
        </p:nvSpPr>
        <p:spPr>
          <a:xfrm>
            <a:off x="469359" y="1027958"/>
            <a:ext cx="11253281" cy="4351338"/>
          </a:xfrm>
        </p:spPr>
        <p:txBody>
          <a:bodyPr/>
          <a:lstStyle/>
          <a:p>
            <a:r>
              <a:rPr lang="lt-LT" b="1" dirty="0"/>
              <a:t>Antropologija - </a:t>
            </a:r>
            <a:r>
              <a:rPr lang="lt-LT" i="1" dirty="0"/>
              <a:t>mokslas apie žmogaus ir žmonijos tyrinėjimą erdvėje ir laike. </a:t>
            </a:r>
          </a:p>
          <a:p>
            <a:r>
              <a:rPr lang="lt-LT" i="1" dirty="0" err="1"/>
              <a:t>Antopologijos</a:t>
            </a:r>
            <a:r>
              <a:rPr lang="lt-LT" i="1" dirty="0"/>
              <a:t> tikslas </a:t>
            </a:r>
            <a:r>
              <a:rPr lang="lt-LT" dirty="0"/>
              <a:t>– aprašyti tyrimo objektą, remiantis jo biologinėmis ir kultūrinėmis savybėmis, susisteminti žmonių populiacijų skirtumus ir jų įvairovę. </a:t>
            </a:r>
          </a:p>
          <a:p>
            <a:r>
              <a:rPr lang="lt-LT" dirty="0"/>
              <a:t>Antropologija </a:t>
            </a:r>
            <a:r>
              <a:rPr lang="lt-LT" b="1" dirty="0"/>
              <a:t>susijusi su intelekto ir kultūros pažanga, </a:t>
            </a:r>
            <a:r>
              <a:rPr lang="lt-LT" dirty="0"/>
              <a:t>bandymais klasifikuoti žmonių rases, žmogaus lyginamosios anatomijos studijomis, gyvenviečių istorijos tyrimais, kalbų klasifikavimu, lyginamąja kalbotyra, senovės ir primityvių visuomenių lyginimu bei istoriniu ekonomikos tyrinėjimu. </a:t>
            </a:r>
          </a:p>
          <a:p>
            <a:r>
              <a:rPr lang="lt-LT" dirty="0"/>
              <a:t>Tiriama aplinkos sąlygų įtaka šiems procesams ir epochų poslinkiams.</a:t>
            </a:r>
          </a:p>
          <a:p>
            <a:endParaRPr lang="lt-LT" dirty="0"/>
          </a:p>
        </p:txBody>
      </p:sp>
    </p:spTree>
    <p:extLst>
      <p:ext uri="{BB962C8B-B14F-4D97-AF65-F5344CB8AC3E}">
        <p14:creationId xmlns:p14="http://schemas.microsoft.com/office/powerpoint/2010/main" val="399606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9945688" cy="882650"/>
          </a:xfrm>
        </p:spPr>
        <p:txBody>
          <a:bodyPr/>
          <a:lstStyle/>
          <a:p>
            <a:pPr fontAlgn="auto">
              <a:spcAft>
                <a:spcPts val="0"/>
              </a:spcAft>
              <a:defRPr/>
            </a:pPr>
            <a:r>
              <a:rPr lang="en-US" dirty="0"/>
              <a:t>ISTORIJOS ŠALTINIAI</a:t>
            </a:r>
          </a:p>
        </p:txBody>
      </p:sp>
      <p:graphicFrame>
        <p:nvGraphicFramePr>
          <p:cNvPr id="17411" name="Picture Placeholder 1">
            <a:extLst>
              <a:ext uri="{FF2B5EF4-FFF2-40B4-BE49-F238E27FC236}">
                <a16:creationId xmlns:a16="http://schemas.microsoft.com/office/drawing/2014/main" id="{70E77C7A-9463-52A3-50F2-BCB7204520BB}"/>
              </a:ext>
            </a:extLst>
          </p:cNvPr>
          <p:cNvGraphicFramePr/>
          <p:nvPr/>
        </p:nvGraphicFramePr>
        <p:xfrm>
          <a:off x="838200" y="1344613"/>
          <a:ext cx="10533434" cy="5075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F969853A-EA95-A252-679F-78B147764F23}"/>
              </a:ext>
            </a:extLst>
          </p:cNvPr>
          <p:cNvSpPr>
            <a:spLocks noGrp="1"/>
          </p:cNvSpPr>
          <p:nvPr>
            <p:ph idx="1"/>
          </p:nvPr>
        </p:nvSpPr>
        <p:spPr>
          <a:xfrm>
            <a:off x="418289" y="155643"/>
            <a:ext cx="11167353" cy="4591354"/>
          </a:xfrm>
        </p:spPr>
        <p:txBody>
          <a:bodyPr/>
          <a:lstStyle/>
          <a:p>
            <a:pPr marL="0" indent="0">
              <a:buNone/>
            </a:pPr>
            <a:r>
              <a:rPr lang="lt-LT" b="1" dirty="0"/>
              <a:t>Etnologija </a:t>
            </a:r>
            <a:r>
              <a:rPr lang="lt-LT" dirty="0"/>
              <a:t>arba</a:t>
            </a:r>
            <a:r>
              <a:rPr lang="lt-LT" b="1" dirty="0"/>
              <a:t> </a:t>
            </a:r>
            <a:r>
              <a:rPr lang="lt-LT" b="1" dirty="0" err="1"/>
              <a:t>tautótyra</a:t>
            </a:r>
            <a:r>
              <a:rPr lang="lt-LT" b="1" dirty="0"/>
              <a:t> - </a:t>
            </a:r>
            <a:r>
              <a:rPr lang="lt-LT" dirty="0"/>
              <a:t>šalies arba regiono (Europoje) gyventojų grupių tradicinės ir šiuolaikinės kultūros bei kasdienybės studijos, dažniausiai naudojant lauko tyrimų metodą – </a:t>
            </a:r>
            <a:r>
              <a:rPr lang="lt-LT" b="1" dirty="0"/>
              <a:t>etnografiją</a:t>
            </a:r>
            <a:r>
              <a:rPr lang="lt-LT" dirty="0"/>
              <a:t> – ir etnografinius duomenis. </a:t>
            </a:r>
          </a:p>
          <a:p>
            <a:pPr marL="0" indent="0">
              <a:buNone/>
            </a:pPr>
            <a:r>
              <a:rPr lang="lt-LT" b="1" dirty="0"/>
              <a:t>Etnologija tiria</a:t>
            </a:r>
            <a:r>
              <a:rPr lang="lt-LT" b="1" i="1" dirty="0"/>
              <a:t> </a:t>
            </a:r>
            <a:r>
              <a:rPr lang="lt-LT" i="1" dirty="0"/>
              <a:t>globalių </a:t>
            </a:r>
            <a:r>
              <a:rPr lang="lt-LT" dirty="0"/>
              <a:t>(asimiliacijos, urbanizacijos, sekuliarizacijos, modernizacijos) bei </a:t>
            </a:r>
            <a:r>
              <a:rPr lang="lt-LT" i="1" dirty="0"/>
              <a:t>lokalių</a:t>
            </a:r>
            <a:r>
              <a:rPr lang="lt-LT" dirty="0"/>
              <a:t> (kultūrinio tęstinumo, paveldo, regioninės ir vietinės liaudies kultūros) reiškinių sąveiką praeityje ir dabartyje, kultūroje ir </a:t>
            </a:r>
            <a:r>
              <a:rPr lang="lt-LT" i="1" dirty="0"/>
              <a:t>kasdienybėje. </a:t>
            </a:r>
          </a:p>
          <a:p>
            <a:pPr marL="0" indent="0">
              <a:buNone/>
            </a:pPr>
            <a:r>
              <a:rPr lang="lt-LT" dirty="0"/>
              <a:t>Padeda spręsti aktualias kultūros skaidymosi, kultūros teritorinio įsišaknijimo, etnokultūrinių mažumų ir diasporų identiteto politikos problemas. </a:t>
            </a:r>
          </a:p>
          <a:p>
            <a:pPr marL="0" indent="0">
              <a:buNone/>
            </a:pPr>
            <a:r>
              <a:rPr lang="lt-LT" dirty="0"/>
              <a:t>Etnologija tiria savo šalį, jos gyventojus (ir diasporas) bei su jais tiesiogiai susijusias gretimas (dažniausiai Europos) šalis ir jų gyventojus. </a:t>
            </a:r>
          </a:p>
          <a:p>
            <a:pPr marL="0" indent="0">
              <a:buNone/>
            </a:pPr>
            <a:r>
              <a:rPr lang="lt-LT" b="1" dirty="0"/>
              <a:t>Etnografiniai paminklai </a:t>
            </a:r>
            <a:r>
              <a:rPr lang="lt-LT" dirty="0"/>
              <a:t>– tai iki mūsų dienų išlikę įvairių tautų senovės buities liekanos. Tautų istorija atsispindi ir jų tradicijose, papročiuose ir apeigose, šventėse, religiniuose tikėjimuose ir pan. </a:t>
            </a:r>
          </a:p>
          <a:p>
            <a:endParaRPr lang="lt-LT" dirty="0"/>
          </a:p>
        </p:txBody>
      </p:sp>
    </p:spTree>
    <p:extLst>
      <p:ext uri="{BB962C8B-B14F-4D97-AF65-F5344CB8AC3E}">
        <p14:creationId xmlns:p14="http://schemas.microsoft.com/office/powerpoint/2010/main" val="1855230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urinio vietos rezervavimo ženklas 2">
            <a:extLst>
              <a:ext uri="{FF2B5EF4-FFF2-40B4-BE49-F238E27FC236}">
                <a16:creationId xmlns:a16="http://schemas.microsoft.com/office/drawing/2014/main" id="{A08FED06-783F-F5CE-36A6-D82E3FCF0ABF}"/>
              </a:ext>
            </a:extLst>
          </p:cNvPr>
          <p:cNvGraphicFramePr>
            <a:graphicFrameLocks noGrp="1"/>
          </p:cNvGraphicFramePr>
          <p:nvPr>
            <p:ph idx="1"/>
            <p:extLst>
              <p:ext uri="{D42A27DB-BD31-4B8C-83A1-F6EECF244321}">
                <p14:modId xmlns:p14="http://schemas.microsoft.com/office/powerpoint/2010/main" val="538721768"/>
              </p:ext>
            </p:extLst>
          </p:nvPr>
        </p:nvGraphicFramePr>
        <p:xfrm>
          <a:off x="525294" y="321014"/>
          <a:ext cx="10828506" cy="585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500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687EF4E-8996-E949-7FCE-39ED82AE3215}"/>
              </a:ext>
            </a:extLst>
          </p:cNvPr>
          <p:cNvSpPr>
            <a:spLocks noGrp="1"/>
          </p:cNvSpPr>
          <p:nvPr>
            <p:ph type="ctrTitle"/>
          </p:nvPr>
        </p:nvSpPr>
        <p:spPr>
          <a:xfrm>
            <a:off x="3161489" y="93817"/>
            <a:ext cx="7494368" cy="2240821"/>
          </a:xfrm>
        </p:spPr>
        <p:txBody>
          <a:bodyPr/>
          <a:lstStyle/>
          <a:p>
            <a:r>
              <a:rPr lang="lt-LT" dirty="0"/>
              <a:t>Apibendrinimas ir įsivertinimas</a:t>
            </a:r>
          </a:p>
        </p:txBody>
      </p:sp>
      <p:sp>
        <p:nvSpPr>
          <p:cNvPr id="3" name="Antrinis pavadinimas 2">
            <a:extLst>
              <a:ext uri="{FF2B5EF4-FFF2-40B4-BE49-F238E27FC236}">
                <a16:creationId xmlns:a16="http://schemas.microsoft.com/office/drawing/2014/main" id="{F22571B5-BD9C-CA92-929C-AD989A95B2F5}"/>
              </a:ext>
            </a:extLst>
          </p:cNvPr>
          <p:cNvSpPr>
            <a:spLocks noGrp="1"/>
          </p:cNvSpPr>
          <p:nvPr>
            <p:ph type="subTitle" idx="1"/>
          </p:nvPr>
        </p:nvSpPr>
        <p:spPr>
          <a:xfrm>
            <a:off x="3249037" y="1760706"/>
            <a:ext cx="7494368" cy="428017"/>
          </a:xfrm>
        </p:spPr>
        <p:txBody>
          <a:bodyPr>
            <a:normAutofit fontScale="25000" lnSpcReduction="20000"/>
          </a:bodyPr>
          <a:lstStyle/>
          <a:p>
            <a:endParaRPr lang="lt-LT" dirty="0"/>
          </a:p>
          <a:p>
            <a:endParaRPr lang="lt-LT" dirty="0"/>
          </a:p>
          <a:p>
            <a:r>
              <a:rPr lang="lt-LT" sz="11200" dirty="0"/>
              <a:t>Ko išmokau nagrinėdamas šią temą?</a:t>
            </a:r>
          </a:p>
          <a:p>
            <a:r>
              <a:rPr lang="lt-LT" sz="11200" dirty="0"/>
              <a:t>Ko dar neišsiaiškinau ir nesupratau?</a:t>
            </a:r>
          </a:p>
          <a:p>
            <a:r>
              <a:rPr lang="lt-LT" sz="11200" dirty="0"/>
              <a:t>Kokius sunkumus patyriau?</a:t>
            </a:r>
          </a:p>
          <a:p>
            <a:r>
              <a:rPr lang="lt-LT" sz="11200" dirty="0"/>
              <a:t>Kokia buvo asmeninė sėkmė?</a:t>
            </a:r>
          </a:p>
          <a:p>
            <a:r>
              <a:rPr lang="lt-LT" sz="11200" dirty="0"/>
              <a:t>	Viską puikiai supratau ir atlikau užduotis;</a:t>
            </a:r>
          </a:p>
          <a:p>
            <a:r>
              <a:rPr lang="lt-LT" sz="11200" dirty="0"/>
              <a:t>	Supratau ir gerai atlikau daugelį užduočių;</a:t>
            </a:r>
          </a:p>
          <a:p>
            <a:r>
              <a:rPr lang="lt-LT" sz="11200" dirty="0"/>
              <a:t>	Liko nemažai neišsiaiškintų dalykų, bet gerai atlikau apie puse užduočių;</a:t>
            </a:r>
          </a:p>
          <a:p>
            <a:r>
              <a:rPr lang="lt-LT" sz="11200" dirty="0"/>
              <a:t>	Reiktų pasikartoti temos teorinę medžiagą, nes užduotis atlikau prastai.</a:t>
            </a:r>
          </a:p>
          <a:p>
            <a:endParaRPr lang="lt-LT" sz="11200" dirty="0"/>
          </a:p>
          <a:p>
            <a:endParaRPr lang="lt-LT" dirty="0"/>
          </a:p>
        </p:txBody>
      </p:sp>
    </p:spTree>
    <p:extLst>
      <p:ext uri="{BB962C8B-B14F-4D97-AF65-F5344CB8AC3E}">
        <p14:creationId xmlns:p14="http://schemas.microsoft.com/office/powerpoint/2010/main" val="141596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40AD1DA-2A48-42A0-1197-C83C5A1089A7}"/>
              </a:ext>
            </a:extLst>
          </p:cNvPr>
          <p:cNvSpPr>
            <a:spLocks noGrp="1"/>
          </p:cNvSpPr>
          <p:nvPr>
            <p:ph idx="1"/>
          </p:nvPr>
        </p:nvSpPr>
        <p:spPr>
          <a:xfrm>
            <a:off x="556098" y="502663"/>
            <a:ext cx="10515600" cy="4351338"/>
          </a:xfrm>
        </p:spPr>
        <p:txBody>
          <a:bodyPr/>
          <a:lstStyle/>
          <a:p>
            <a:r>
              <a:rPr lang="lt-LT" dirty="0"/>
              <a:t>Seni daiktai, knygos, rankraščiai, aktai, laiškai, paveikslai, fotografijos, kino juostos </a:t>
            </a:r>
            <a:r>
              <a:rPr lang="lt-LT" b="1" dirty="0"/>
              <a:t>tampa IŠ</a:t>
            </a:r>
            <a:r>
              <a:rPr lang="lt-LT" dirty="0"/>
              <a:t>, kai juos savo tyrimams pasirenka istorikai tyrėjai. </a:t>
            </a:r>
          </a:p>
          <a:p>
            <a:endParaRPr lang="lt-LT" dirty="0"/>
          </a:p>
          <a:p>
            <a:r>
              <a:rPr lang="lt-LT" b="1" dirty="0"/>
              <a:t>IŠ saugomi </a:t>
            </a:r>
            <a:r>
              <a:rPr lang="lt-LT" dirty="0"/>
              <a:t>archyvuose, muziejuose, bibliotekose ir privačiuose kolekcijose.</a:t>
            </a:r>
          </a:p>
          <a:p>
            <a:endParaRPr lang="lt-LT" dirty="0"/>
          </a:p>
          <a:p>
            <a:r>
              <a:rPr lang="lt-LT" dirty="0"/>
              <a:t>Pasirinktieji objektai, tapę IŠ, pradedami naudoti istoriografijoje.</a:t>
            </a:r>
            <a:r>
              <a:rPr lang="en-US" dirty="0"/>
              <a:t>*</a:t>
            </a:r>
          </a:p>
          <a:p>
            <a:pPr marL="0" indent="0">
              <a:buNone/>
            </a:pPr>
            <a:r>
              <a:rPr lang="lt-LT" dirty="0"/>
              <a:t> </a:t>
            </a:r>
          </a:p>
          <a:p>
            <a:pPr marL="0" indent="0">
              <a:buNone/>
            </a:pPr>
            <a:r>
              <a:rPr lang="en-US" dirty="0"/>
              <a:t>*</a:t>
            </a:r>
            <a:r>
              <a:rPr lang="en-US" sz="1800" dirty="0" err="1"/>
              <a:t>ist</a:t>
            </a:r>
            <a:r>
              <a:rPr lang="lt-LT" sz="1800" dirty="0" err="1"/>
              <a:t>oriografija</a:t>
            </a:r>
            <a:r>
              <a:rPr lang="lt-LT" sz="1800" dirty="0"/>
              <a:t> bendrąja prasme yra tai, kas sukuriama (parašoma) metodiškai dirbančio (laikantis nustatytų istorijos mokslo reikalavimų, šaltinių paieškos, analizės) istoriko ar asmens, atliekančio istorinį tyrimą. Tai yra skirtingoms istorinėms temoms skirti įvairios apimties tekstai: straipsniai, monografijos, studijos, sintezės.</a:t>
            </a:r>
          </a:p>
        </p:txBody>
      </p:sp>
    </p:spTree>
    <p:extLst>
      <p:ext uri="{BB962C8B-B14F-4D97-AF65-F5344CB8AC3E}">
        <p14:creationId xmlns:p14="http://schemas.microsoft.com/office/powerpoint/2010/main" val="265215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BD6303CC-EC3D-4233-5E76-FD8F33A48DDC}"/>
              </a:ext>
            </a:extLst>
          </p:cNvPr>
          <p:cNvPicPr>
            <a:picLocks noGrp="1" noChangeAspect="1"/>
          </p:cNvPicPr>
          <p:nvPr>
            <p:ph idx="1"/>
          </p:nvPr>
        </p:nvPicPr>
        <p:blipFill>
          <a:blip r:embed="rId2"/>
          <a:stretch>
            <a:fillRect/>
          </a:stretch>
        </p:blipFill>
        <p:spPr>
          <a:xfrm>
            <a:off x="838200" y="3339878"/>
            <a:ext cx="10515600" cy="1322832"/>
          </a:xfrm>
          <a:prstGeom prst="rect">
            <a:avLst/>
          </a:prstGeom>
        </p:spPr>
      </p:pic>
      <p:pic>
        <p:nvPicPr>
          <p:cNvPr id="3" name="Paveikslėlis 2">
            <a:extLst>
              <a:ext uri="{FF2B5EF4-FFF2-40B4-BE49-F238E27FC236}">
                <a16:creationId xmlns:a16="http://schemas.microsoft.com/office/drawing/2014/main" id="{C7D32869-11C5-F363-F567-175D3AC5C166}"/>
              </a:ext>
            </a:extLst>
          </p:cNvPr>
          <p:cNvPicPr>
            <a:picLocks noChangeAspect="1"/>
          </p:cNvPicPr>
          <p:nvPr/>
        </p:nvPicPr>
        <p:blipFill rotWithShape="1">
          <a:blip r:embed="rId3"/>
          <a:srcRect l="1866" t="4472" r="22183" b="501"/>
          <a:stretch/>
        </p:blipFill>
        <p:spPr>
          <a:xfrm>
            <a:off x="637119" y="75471"/>
            <a:ext cx="8973809" cy="6315601"/>
          </a:xfrm>
          <a:prstGeom prst="rect">
            <a:avLst/>
          </a:prstGeom>
        </p:spPr>
      </p:pic>
    </p:spTree>
    <p:extLst>
      <p:ext uri="{BB962C8B-B14F-4D97-AF65-F5344CB8AC3E}">
        <p14:creationId xmlns:p14="http://schemas.microsoft.com/office/powerpoint/2010/main" val="394534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E8A86C90-FAEC-D629-80CA-9C3E5328BCE4}"/>
              </a:ext>
            </a:extLst>
          </p:cNvPr>
          <p:cNvPicPr>
            <a:picLocks noGrp="1" noChangeAspect="1"/>
          </p:cNvPicPr>
          <p:nvPr>
            <p:ph idx="1"/>
          </p:nvPr>
        </p:nvPicPr>
        <p:blipFill rotWithShape="1">
          <a:blip r:embed="rId2"/>
          <a:srcRect r="6748" b="-961"/>
          <a:stretch/>
        </p:blipFill>
        <p:spPr>
          <a:xfrm>
            <a:off x="121807" y="0"/>
            <a:ext cx="10063053" cy="6128426"/>
          </a:xfrm>
          <a:prstGeom prst="rect">
            <a:avLst/>
          </a:prstGeom>
        </p:spPr>
      </p:pic>
    </p:spTree>
    <p:extLst>
      <p:ext uri="{BB962C8B-B14F-4D97-AF65-F5344CB8AC3E}">
        <p14:creationId xmlns:p14="http://schemas.microsoft.com/office/powerpoint/2010/main" val="1217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urinio vietos rezervavimo ženklas 6">
            <a:extLst>
              <a:ext uri="{FF2B5EF4-FFF2-40B4-BE49-F238E27FC236}">
                <a16:creationId xmlns:a16="http://schemas.microsoft.com/office/drawing/2014/main" id="{2965152D-27DC-4D62-D9D8-2AC323BDD2CB}"/>
              </a:ext>
            </a:extLst>
          </p:cNvPr>
          <p:cNvPicPr>
            <a:picLocks noGrp="1" noChangeAspect="1"/>
          </p:cNvPicPr>
          <p:nvPr>
            <p:ph idx="1"/>
          </p:nvPr>
        </p:nvPicPr>
        <p:blipFill rotWithShape="1">
          <a:blip r:embed="rId2"/>
          <a:srcRect l="5217" r="10216" b="3005"/>
          <a:stretch/>
        </p:blipFill>
        <p:spPr>
          <a:xfrm>
            <a:off x="535020" y="0"/>
            <a:ext cx="9980579" cy="6439048"/>
          </a:xfrm>
          <a:prstGeom prst="rect">
            <a:avLst/>
          </a:prstGeom>
        </p:spPr>
      </p:pic>
    </p:spTree>
    <p:extLst>
      <p:ext uri="{BB962C8B-B14F-4D97-AF65-F5344CB8AC3E}">
        <p14:creationId xmlns:p14="http://schemas.microsoft.com/office/powerpoint/2010/main" val="322985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urinio vietos rezervavimo ženklas 3">
            <a:extLst>
              <a:ext uri="{FF2B5EF4-FFF2-40B4-BE49-F238E27FC236}">
                <a16:creationId xmlns:a16="http://schemas.microsoft.com/office/drawing/2014/main" id="{C2FA5D28-C63D-04B3-EF38-B528D1623C34}"/>
              </a:ext>
            </a:extLst>
          </p:cNvPr>
          <p:cNvPicPr>
            <a:picLocks noGrp="1" noChangeAspect="1"/>
          </p:cNvPicPr>
          <p:nvPr>
            <p:ph idx="1"/>
          </p:nvPr>
        </p:nvPicPr>
        <p:blipFill rotWithShape="1">
          <a:blip r:embed="rId2"/>
          <a:srcRect l="6228" t="12114" r="11243" b="10529"/>
          <a:stretch/>
        </p:blipFill>
        <p:spPr>
          <a:xfrm>
            <a:off x="466714" y="290662"/>
            <a:ext cx="10048885" cy="5789125"/>
          </a:xfrm>
          <a:prstGeom prst="rect">
            <a:avLst/>
          </a:prstGeom>
        </p:spPr>
      </p:pic>
    </p:spTree>
    <p:extLst>
      <p:ext uri="{BB962C8B-B14F-4D97-AF65-F5344CB8AC3E}">
        <p14:creationId xmlns:p14="http://schemas.microsoft.com/office/powerpoint/2010/main" val="1437029786"/>
      </p:ext>
    </p:extLst>
  </p:cSld>
  <p:clrMapOvr>
    <a:masterClrMapping/>
  </p:clrMapOvr>
</p:sld>
</file>

<file path=ppt/theme/theme1.xml><?xml version="1.0" encoding="utf-8"?>
<a:theme xmlns:a="http://schemas.openxmlformats.org/drawingml/2006/main" name="Office Theme">
  <a:themeElements>
    <a:clrScheme name="Custom 1">
      <a:dk1>
        <a:srgbClr val="524B4D"/>
      </a:dk1>
      <a:lt1>
        <a:sysClr val="window" lastClr="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5CE4F121-C3EC-45E6-A6C2-DFA23871135A}"/>
</file>

<file path=customXml/itemProps2.xml><?xml version="1.0" encoding="utf-8"?>
<ds:datastoreItem xmlns:ds="http://schemas.openxmlformats.org/officeDocument/2006/customXml" ds:itemID="{6A435C87-3B5E-4815-9442-D76CBEC91280}"/>
</file>

<file path=customXml/itemProps3.xml><?xml version="1.0" encoding="utf-8"?>
<ds:datastoreItem xmlns:ds="http://schemas.openxmlformats.org/officeDocument/2006/customXml" ds:itemID="{09BD4D84-73D7-4E3B-9EF5-B30932E5255E}"/>
</file>

<file path=docProps/app.xml><?xml version="1.0" encoding="utf-8"?>
<Properties xmlns="http://schemas.openxmlformats.org/officeDocument/2006/extended-properties" xmlns:vt="http://schemas.openxmlformats.org/officeDocument/2006/docPropsVTypes">
  <Template/>
  <TotalTime>7205</TotalTime>
  <Words>2581</Words>
  <Application>Microsoft Office PowerPoint</Application>
  <PresentationFormat>Plačiaekranė</PresentationFormat>
  <Paragraphs>172</Paragraphs>
  <Slides>42</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42</vt:i4>
      </vt:variant>
    </vt:vector>
  </HeadingPairs>
  <TitlesOfParts>
    <vt:vector size="45" baseType="lpstr">
      <vt:lpstr>Arial</vt:lpstr>
      <vt:lpstr>Calibri</vt:lpstr>
      <vt:lpstr>Office Theme</vt:lpstr>
      <vt:lpstr>Istoriko laboratorija: istorijos šaltinių įvairovė ir istorinis tyrimas  </vt:lpstr>
      <vt:lpstr>TEMOS AKTUALUMAS</vt:lpstr>
      <vt:lpstr>TEMOS TIKSLAS</vt:lpstr>
      <vt:lpstr>ISTORIJOS ŠALTINIAI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KURIE ISTORIJOS ŠALTINIAI YRA VERTINGIAUSI?</vt:lpstr>
      <vt:lpstr>„PowerPoint“ pateiktis</vt:lpstr>
      <vt:lpstr>KUR SAUGOMI ISTORIJOS ŠALTINIAI?</vt:lpstr>
      <vt:lpstr>„PowerPoint“ pateiktis</vt:lpstr>
      <vt:lpstr>„PowerPoint“ pateiktis</vt:lpstr>
      <vt:lpstr>MOKSLINIO LYGIO DOKUMENTŲ TYRIMO ETAPAI</vt:lpstr>
      <vt:lpstr>DARBO SU IŠ ATMINTINĖ </vt:lpstr>
      <vt:lpstr>IŠ TYRIMO METODAI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PAGALBINIAI ISTORIJOS MOKSLAI</vt:lpstr>
      <vt:lpstr>„PowerPoint“ pateiktis</vt:lpstr>
      <vt:lpstr>„PowerPoint“ pateiktis</vt:lpstr>
      <vt:lpstr>„PowerPoint“ pateiktis</vt:lpstr>
      <vt:lpstr>„PowerPoint“ pateiktis</vt:lpstr>
      <vt:lpstr>SAVARANKIŠKI ISTORIJOS MOKSLAI</vt:lpstr>
      <vt:lpstr>„PowerPoint“ pateiktis</vt:lpstr>
      <vt:lpstr>„PowerPoint“ pateiktis</vt:lpstr>
      <vt:lpstr>„PowerPoint“ pateiktis</vt:lpstr>
      <vt:lpstr>Apibendrinimas ir įsivertinimas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Violeta Arcimavičienė</dc:creator>
  <cp:lastModifiedBy>Giedrius Mackevičius</cp:lastModifiedBy>
  <cp:revision>34</cp:revision>
  <dcterms:created xsi:type="dcterms:W3CDTF">2023-08-04T10:47:26Z</dcterms:created>
  <dcterms:modified xsi:type="dcterms:W3CDTF">2023-08-29T13:53:39Z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